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2" r:id="rId13"/>
    <p:sldMasterId id="2147483674" r:id="rId14"/>
    <p:sldMasterId id="2147483676" r:id="rId15"/>
    <p:sldMasterId id="2147483678" r:id="rId16"/>
    <p:sldMasterId id="2147483680" r:id="rId17"/>
    <p:sldMasterId id="2147483682" r:id="rId18"/>
    <p:sldMasterId id="2147483684" r:id="rId19"/>
    <p:sldMasterId id="2147483686" r:id="rId20"/>
    <p:sldMasterId id="2147483688" r:id="rId21"/>
    <p:sldMasterId id="2147483690" r:id="rId22"/>
  </p:sldMasterIdLst>
  <p:sldIdLst>
    <p:sldId id="256" r:id="rId23"/>
    <p:sldId id="257" r:id="rId24"/>
    <p:sldId id="258" r:id="rId25"/>
    <p:sldId id="259" r:id="rId26"/>
    <p:sldId id="260" r:id="rId27"/>
    <p:sldId id="261" r:id="rId28"/>
  </p:sldIdLst>
  <p:sldSz cx="12192000" cy="6858000"/>
  <p:notesSz cx="7104063" cy="102346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7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21" Type="http://schemas.openxmlformats.org/officeDocument/2006/relationships/slideMaster" Target="slideMasters/slideMaster21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2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1.xml"/><Relationship Id="rId28" Type="http://schemas.openxmlformats.org/officeDocument/2006/relationships/slide" Target="slides/slide6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" Target="slides/slide5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29428D0-EAF8-47BA-BEB3-2E33740079A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D266E03-13F5-41C6-82A0-3336FF46907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87AA98AA-D19E-40B1-B515-6B8F432CC2B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34EE49E4-F3F3-4638-8264-FC796559EFAC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lstStyle/>
          <a:p>
            <a:fld id="{5A1C2E98-0180-480A-A8CC-3A0DBFF2578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2"/>
          </p:nvPr>
        </p:nvSpPr>
        <p:spPr/>
        <p:txBody>
          <a:bodyPr/>
          <a:lstStyle/>
          <a:p>
            <a:fld id="{3C2E0FF8-FFF6-486A-A0DF-348DFD96C727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5"/>
          </p:nvPr>
        </p:nvSpPr>
        <p:spPr/>
        <p:txBody>
          <a:bodyPr/>
          <a:lstStyle/>
          <a:p>
            <a:fld id="{7859FFF5-ECEE-4561-A461-1A22755E9F6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lstStyle/>
          <a:p>
            <a:fld id="{4EC552A8-ED71-47C2-8F72-1B442F67EBB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lstStyle/>
          <a:p>
            <a:fld id="{4F9EE84E-4116-4F90-80F3-4DE24DDDFDE3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4"/>
          </p:nvPr>
        </p:nvSpPr>
        <p:spPr/>
        <p:txBody>
          <a:bodyPr/>
          <a:lstStyle/>
          <a:p>
            <a:fld id="{64AD94D8-BBCA-4B55-B657-3C2B8C2BA34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5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7"/>
          </p:nvPr>
        </p:nvSpPr>
        <p:spPr/>
        <p:txBody>
          <a:bodyPr/>
          <a:lstStyle/>
          <a:p>
            <a:fld id="{05319EC8-B5BB-4034-A951-2FA7212676C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5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A656B9E-16D0-4D69-BB28-A20C5E6E817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0"/>
          </p:nvPr>
        </p:nvSpPr>
        <p:spPr/>
        <p:txBody>
          <a:bodyPr/>
          <a:lstStyle/>
          <a:p>
            <a:fld id="{D14D969B-306B-4C01-B4B8-BEB96DC293C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3"/>
          </p:nvPr>
        </p:nvSpPr>
        <p:spPr/>
        <p:txBody>
          <a:bodyPr/>
          <a:lstStyle/>
          <a:p>
            <a:fld id="{8342FA8A-8646-41F9-9055-E3072A63A8D7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6"/>
          </p:nvPr>
        </p:nvSpPr>
        <p:spPr/>
        <p:txBody>
          <a:bodyPr/>
          <a:lstStyle/>
          <a:p>
            <a:fld id="{C59EC35C-0CD9-4672-880E-B3AB21D0CD5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ED48708-B5BD-4BE5-BD74-645CF7DD0A2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47BA450-050D-4059-89DC-E8086CF59F7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B43139B9-492D-4D39-94FD-B053F289332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2C1D9F8D-4793-4EC7-B668-C249825FDC5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CF7B5C5C-8D63-4C89-963E-8A977FDCE0A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C44C5EC0-8182-4BC4-9EF5-442AA451479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737C9540-7A0E-4645-97A4-35E978AD352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svg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svg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92500" lnSpcReduction="9999"/>
          </a:bodyPr>
          <a:lstStyle/>
          <a:p>
            <a:pPr indent="0" algn="ctr" defTabSz="914400">
              <a:lnSpc>
                <a:spcPct val="130000"/>
              </a:lnSpc>
              <a:buNone/>
            </a:pPr>
            <a:r>
              <a:rPr lang="en-US" sz="60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lang="ru-RU" sz="60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F747A98-35A7-405A-8F05-2216B7CEE5B2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824400" y="365040"/>
            <a:ext cx="1528920" cy="58114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8879760" cy="58114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57" name="PlaceHolder 5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2B8275D-D3B7-4054-9F09-7D34EB5A9D8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59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0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1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2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3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4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5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6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7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8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69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70" name="任意多边形: 形状 7"/>
          <p:cNvSpPr/>
          <p:nvPr/>
        </p:nvSpPr>
        <p:spPr>
          <a:xfrm>
            <a:off x="5408640" y="912600"/>
            <a:ext cx="6782760" cy="5945040"/>
          </a:xfrm>
          <a:custGeom>
            <a:avLst/>
            <a:gdLst>
              <a:gd name="textAreaLeft" fmla="*/ 0 w 6782760"/>
              <a:gd name="textAreaRight" fmla="*/ 6783120 w 6782760"/>
              <a:gd name="textAreaTop" fmla="*/ 0 h 5945040"/>
              <a:gd name="textAreaBottom" fmla="*/ 5945400 h 5945040"/>
            </a:gdLst>
            <a:ahLst/>
            <a:cxnLst/>
            <a:rect l="textAreaLeft" t="textAreaTop" r="textAreaRight" b="textAreaBottom"/>
            <a:pathLst>
              <a:path w="7071108" h="6197612">
                <a:moveTo>
                  <a:pt x="6725561" y="12"/>
                </a:moveTo>
                <a:cubicBezTo>
                  <a:pt x="6744141" y="-232"/>
                  <a:pt x="6917113" y="3219"/>
                  <a:pt x="7044243" y="3777"/>
                </a:cubicBezTo>
                <a:lnTo>
                  <a:pt x="7071108" y="3752"/>
                </a:lnTo>
                <a:lnTo>
                  <a:pt x="7071108" y="6197612"/>
                </a:lnTo>
                <a:lnTo>
                  <a:pt x="607386" y="6197612"/>
                </a:lnTo>
                <a:lnTo>
                  <a:pt x="550627" y="6153668"/>
                </a:lnTo>
                <a:cubicBezTo>
                  <a:pt x="59085" y="5744058"/>
                  <a:pt x="-217064" y="5065496"/>
                  <a:pt x="213364" y="4497349"/>
                </a:cubicBezTo>
                <a:cubicBezTo>
                  <a:pt x="409643" y="4238257"/>
                  <a:pt x="700423" y="4061124"/>
                  <a:pt x="992826" y="3929675"/>
                </a:cubicBezTo>
                <a:cubicBezTo>
                  <a:pt x="1787683" y="3572331"/>
                  <a:pt x="2664724" y="3453198"/>
                  <a:pt x="3515285" y="3263245"/>
                </a:cubicBezTo>
                <a:cubicBezTo>
                  <a:pt x="4039853" y="3146127"/>
                  <a:pt x="4563357" y="2996875"/>
                  <a:pt x="5044425" y="2752898"/>
                </a:cubicBezTo>
                <a:cubicBezTo>
                  <a:pt x="5916036" y="2310851"/>
                  <a:pt x="6803098" y="1489738"/>
                  <a:pt x="6575245" y="410877"/>
                </a:cubicBezTo>
                <a:cubicBezTo>
                  <a:pt x="6555370" y="316992"/>
                  <a:pt x="6534153" y="211855"/>
                  <a:pt x="6549884" y="131406"/>
                </a:cubicBezTo>
                <a:lnTo>
                  <a:pt x="6549940" y="131406"/>
                </a:lnTo>
                <a:cubicBezTo>
                  <a:pt x="6564776" y="55436"/>
                  <a:pt x="6612586" y="1524"/>
                  <a:pt x="6725561" y="12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1" name="图形 16"/>
          <p:cNvSpPr/>
          <p:nvPr/>
        </p:nvSpPr>
        <p:spPr>
          <a:xfrm>
            <a:off x="0" y="0"/>
            <a:ext cx="4765320" cy="2526840"/>
          </a:xfrm>
          <a:custGeom>
            <a:avLst/>
            <a:gdLst>
              <a:gd name="textAreaLeft" fmla="*/ 0 w 4765320"/>
              <a:gd name="textAreaRight" fmla="*/ 4765680 w 4765320"/>
              <a:gd name="textAreaTop" fmla="*/ 0 h 2526840"/>
              <a:gd name="textAreaBottom" fmla="*/ 2527200 h 252684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2" name="矩形: 圆角 10"/>
          <p:cNvSpPr/>
          <p:nvPr/>
        </p:nvSpPr>
        <p:spPr>
          <a:xfrm>
            <a:off x="374760" y="343080"/>
            <a:ext cx="11442240" cy="617184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cxnSp>
        <p:nvCxnSpPr>
          <p:cNvPr id="73" name="直接连接符 11"/>
          <p:cNvCxnSpPr/>
          <p:nvPr/>
        </p:nvCxnSpPr>
        <p:spPr>
          <a:xfrm>
            <a:off x="1066680" y="104976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74" name="直接连接符 12"/>
          <p:cNvCxnSpPr/>
          <p:nvPr/>
        </p:nvCxnSpPr>
        <p:spPr>
          <a:xfrm>
            <a:off x="1066680" y="109836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75" name="直接连接符 14"/>
          <p:cNvCxnSpPr/>
          <p:nvPr/>
        </p:nvCxnSpPr>
        <p:spPr>
          <a:xfrm>
            <a:off x="1066680" y="114696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pic>
        <p:nvPicPr>
          <p:cNvPr id="76" name="图形 15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405560" y="1495080"/>
            <a:ext cx="4129920" cy="4386960"/>
          </a:xfrm>
          <a:prstGeom prst="rect">
            <a:avLst/>
          </a:prstGeom>
          <a:ln w="0">
            <a:noFill/>
          </a:ln>
        </p:spPr>
      </p:pic>
      <p:sp>
        <p:nvSpPr>
          <p:cNvPr id="77" name="任意多边形: 形状 16"/>
          <p:cNvSpPr/>
          <p:nvPr/>
        </p:nvSpPr>
        <p:spPr>
          <a:xfrm>
            <a:off x="6177960" y="2152080"/>
            <a:ext cx="2639520" cy="3378240"/>
          </a:xfrm>
          <a:custGeom>
            <a:avLst/>
            <a:gdLst>
              <a:gd name="textAreaLeft" fmla="*/ 0 w 2639520"/>
              <a:gd name="textAreaRight" fmla="*/ 2639880 w 2639520"/>
              <a:gd name="textAreaTop" fmla="*/ 0 h 3378240"/>
              <a:gd name="textAreaBottom" fmla="*/ 3378600 h 33782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8" name="任意多边形: 形状 18"/>
          <p:cNvSpPr/>
          <p:nvPr/>
        </p:nvSpPr>
        <p:spPr>
          <a:xfrm>
            <a:off x="6514560" y="2586600"/>
            <a:ext cx="1786680" cy="2973600"/>
          </a:xfrm>
          <a:custGeom>
            <a:avLst/>
            <a:gdLst>
              <a:gd name="textAreaLeft" fmla="*/ 0 w 1786680"/>
              <a:gd name="textAreaRight" fmla="*/ 1787040 w 1786680"/>
              <a:gd name="textAreaTop" fmla="*/ 0 h 2973600"/>
              <a:gd name="textAreaBottom" fmla="*/ 2973960 h 2973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9" name="任意多边形: 形状 20"/>
          <p:cNvSpPr/>
          <p:nvPr/>
        </p:nvSpPr>
        <p:spPr>
          <a:xfrm>
            <a:off x="7266600" y="2954880"/>
            <a:ext cx="278280" cy="2605320"/>
          </a:xfrm>
          <a:custGeom>
            <a:avLst/>
            <a:gdLst>
              <a:gd name="textAreaLeft" fmla="*/ 0 w 278280"/>
              <a:gd name="textAreaRight" fmla="*/ 278640 w 278280"/>
              <a:gd name="textAreaTop" fmla="*/ 0 h 2605320"/>
              <a:gd name="textAreaBottom" fmla="*/ 2605680 h 26053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0" name="椭圆 21"/>
          <p:cNvSpPr/>
          <p:nvPr/>
        </p:nvSpPr>
        <p:spPr>
          <a:xfrm>
            <a:off x="10413000" y="105228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1" name="椭圆 22"/>
          <p:cNvSpPr/>
          <p:nvPr/>
        </p:nvSpPr>
        <p:spPr>
          <a:xfrm>
            <a:off x="10611360" y="105228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2" name="椭圆 24"/>
          <p:cNvSpPr/>
          <p:nvPr/>
        </p:nvSpPr>
        <p:spPr>
          <a:xfrm>
            <a:off x="10809360" y="105228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3" name="椭圆 25"/>
          <p:cNvSpPr/>
          <p:nvPr/>
        </p:nvSpPr>
        <p:spPr>
          <a:xfrm>
            <a:off x="11007360" y="105228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4" name="任意多边形: 形状 26"/>
          <p:cNvSpPr/>
          <p:nvPr/>
        </p:nvSpPr>
        <p:spPr>
          <a:xfrm>
            <a:off x="5650920" y="3112920"/>
            <a:ext cx="5778720" cy="2747520"/>
          </a:xfrm>
          <a:custGeom>
            <a:avLst/>
            <a:gdLst>
              <a:gd name="textAreaLeft" fmla="*/ 0 w 5778720"/>
              <a:gd name="textAreaRight" fmla="*/ 5779080 w 5778720"/>
              <a:gd name="textAreaTop" fmla="*/ 0 h 2747520"/>
              <a:gd name="textAreaBottom" fmla="*/ 2747880 h 2747520"/>
            </a:gdLst>
            <a:ahLst/>
            <a:cxnLst/>
            <a:rect l="textAreaLeft" t="textAreaTop" r="textAreaRight" b="textAreaBottom"/>
            <a:pathLst>
              <a:path w="9200578" h="4374736">
                <a:moveTo>
                  <a:pt x="3733704" y="0"/>
                </a:moveTo>
                <a:lnTo>
                  <a:pt x="9200578" y="0"/>
                </a:lnTo>
                <a:lnTo>
                  <a:pt x="8181403" y="4140231"/>
                </a:lnTo>
                <a:lnTo>
                  <a:pt x="8181404" y="4140231"/>
                </a:lnTo>
                <a:lnTo>
                  <a:pt x="8181404" y="4224337"/>
                </a:lnTo>
                <a:cubicBezTo>
                  <a:pt x="8181404" y="4307395"/>
                  <a:pt x="8119682" y="4374736"/>
                  <a:pt x="8043482" y="4374736"/>
                </a:cubicBezTo>
                <a:lnTo>
                  <a:pt x="141065" y="4374736"/>
                </a:lnTo>
                <a:cubicBezTo>
                  <a:pt x="63151" y="4374736"/>
                  <a:pt x="0" y="4305871"/>
                  <a:pt x="0" y="4220812"/>
                </a:cubicBezTo>
                <a:lnTo>
                  <a:pt x="0" y="4140231"/>
                </a:lnTo>
                <a:lnTo>
                  <a:pt x="2714529" y="4140231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5" name="任意多边形: 形状 27"/>
          <p:cNvSpPr/>
          <p:nvPr/>
        </p:nvSpPr>
        <p:spPr>
          <a:xfrm>
            <a:off x="7459200" y="3269520"/>
            <a:ext cx="3856680" cy="2356200"/>
          </a:xfrm>
          <a:custGeom>
            <a:avLst/>
            <a:gdLst>
              <a:gd name="textAreaLeft" fmla="*/ 0 w 3856680"/>
              <a:gd name="textAreaRight" fmla="*/ 3857040 w 3856680"/>
              <a:gd name="textAreaTop" fmla="*/ 0 h 2356200"/>
              <a:gd name="textAreaBottom" fmla="*/ 2356560 h 2356200"/>
            </a:gdLst>
            <a:ahLst/>
            <a:cxnLst/>
            <a:rect l="textAreaLeft" t="textAreaTop" r="textAreaRight" b="textAreaBottom"/>
            <a:pathLst>
              <a:path w="6140386" h="3751802">
                <a:moveTo>
                  <a:pt x="0" y="3751802"/>
                </a:moveTo>
                <a:lnTo>
                  <a:pt x="5210175" y="3751802"/>
                </a:lnTo>
                <a:lnTo>
                  <a:pt x="6140386" y="0"/>
                </a:lnTo>
                <a:lnTo>
                  <a:pt x="930116" y="0"/>
                </a:lnTo>
                <a:lnTo>
                  <a:pt x="0" y="3751802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6" name="任意多边形: 形状 28"/>
          <p:cNvSpPr/>
          <p:nvPr/>
        </p:nvSpPr>
        <p:spPr>
          <a:xfrm>
            <a:off x="8136720" y="3112920"/>
            <a:ext cx="3315960" cy="2702160"/>
          </a:xfrm>
          <a:custGeom>
            <a:avLst/>
            <a:gdLst>
              <a:gd name="textAreaLeft" fmla="*/ 0 w 3315960"/>
              <a:gd name="textAreaRight" fmla="*/ 3316320 w 3315960"/>
              <a:gd name="textAreaTop" fmla="*/ 0 h 2702160"/>
              <a:gd name="textAreaBottom" fmla="*/ 2702520 h 2702160"/>
            </a:gdLst>
            <a:ahLst/>
            <a:cxnLst/>
            <a:rect l="textAreaLeft" t="textAreaTop" r="textAreaRight" b="textAreaBottom"/>
            <a:pathLst>
              <a:path w="5279922" h="4302537">
                <a:moveTo>
                  <a:pt x="858298" y="4213574"/>
                </a:moveTo>
                <a:lnTo>
                  <a:pt x="1326928" y="4213574"/>
                </a:lnTo>
                <a:cubicBezTo>
                  <a:pt x="1349407" y="4213574"/>
                  <a:pt x="1367695" y="4233481"/>
                  <a:pt x="1367695" y="4258056"/>
                </a:cubicBezTo>
                <a:cubicBezTo>
                  <a:pt x="1367695" y="4282630"/>
                  <a:pt x="1349407" y="4302537"/>
                  <a:pt x="1326928" y="4302537"/>
                </a:cubicBezTo>
                <a:lnTo>
                  <a:pt x="858298" y="4302537"/>
                </a:lnTo>
                <a:cubicBezTo>
                  <a:pt x="835819" y="4302537"/>
                  <a:pt x="817531" y="4282630"/>
                  <a:pt x="817531" y="4258056"/>
                </a:cubicBezTo>
                <a:cubicBezTo>
                  <a:pt x="817531" y="4233481"/>
                  <a:pt x="835819" y="4213574"/>
                  <a:pt x="858298" y="4213574"/>
                </a:cubicBezTo>
                <a:close/>
                <a:moveTo>
                  <a:pt x="389859" y="4213574"/>
                </a:moveTo>
                <a:lnTo>
                  <a:pt x="537211" y="4213574"/>
                </a:lnTo>
                <a:cubicBezTo>
                  <a:pt x="559690" y="4213574"/>
                  <a:pt x="577978" y="4233481"/>
                  <a:pt x="577978" y="4258056"/>
                </a:cubicBezTo>
                <a:cubicBezTo>
                  <a:pt x="577978" y="4282630"/>
                  <a:pt x="559690" y="4302537"/>
                  <a:pt x="537211" y="4302537"/>
                </a:cubicBezTo>
                <a:lnTo>
                  <a:pt x="389859" y="4302537"/>
                </a:lnTo>
                <a:cubicBezTo>
                  <a:pt x="367380" y="4302537"/>
                  <a:pt x="349092" y="4282630"/>
                  <a:pt x="349092" y="4258056"/>
                </a:cubicBezTo>
                <a:cubicBezTo>
                  <a:pt x="349092" y="4233481"/>
                  <a:pt x="367380" y="4213574"/>
                  <a:pt x="389859" y="4213574"/>
                </a:cubicBezTo>
                <a:close/>
                <a:moveTo>
                  <a:pt x="40767" y="4213574"/>
                </a:moveTo>
                <a:lnTo>
                  <a:pt x="188119" y="4213574"/>
                </a:lnTo>
                <a:cubicBezTo>
                  <a:pt x="210598" y="4213574"/>
                  <a:pt x="228886" y="4233481"/>
                  <a:pt x="228886" y="4258056"/>
                </a:cubicBezTo>
                <a:cubicBezTo>
                  <a:pt x="228886" y="4282630"/>
                  <a:pt x="210598" y="4302537"/>
                  <a:pt x="188119" y="4302537"/>
                </a:cubicBezTo>
                <a:lnTo>
                  <a:pt x="40767" y="4302537"/>
                </a:lnTo>
                <a:cubicBezTo>
                  <a:pt x="18288" y="4302537"/>
                  <a:pt x="0" y="4282630"/>
                  <a:pt x="0" y="4258056"/>
                </a:cubicBezTo>
                <a:cubicBezTo>
                  <a:pt x="0" y="4233481"/>
                  <a:pt x="18288" y="4213574"/>
                  <a:pt x="40767" y="4213574"/>
                </a:cubicBezTo>
                <a:close/>
                <a:moveTo>
                  <a:pt x="5227606" y="0"/>
                </a:moveTo>
                <a:lnTo>
                  <a:pt x="5266849" y="158496"/>
                </a:lnTo>
                <a:cubicBezTo>
                  <a:pt x="5284375" y="229267"/>
                  <a:pt x="5284280" y="303848"/>
                  <a:pt x="5266564" y="374618"/>
                </a:cubicBezTo>
                <a:lnTo>
                  <a:pt x="4376547" y="3936302"/>
                </a:lnTo>
                <a:cubicBezTo>
                  <a:pt x="4353306" y="4029456"/>
                  <a:pt x="4290917" y="4105180"/>
                  <a:pt x="4208431" y="414023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7" name="任意多边形: 形状 29"/>
          <p:cNvSpPr/>
          <p:nvPr/>
        </p:nvSpPr>
        <p:spPr>
          <a:xfrm>
            <a:off x="9139320" y="5750280"/>
            <a:ext cx="1451520" cy="74160"/>
          </a:xfrm>
          <a:custGeom>
            <a:avLst/>
            <a:gdLst>
              <a:gd name="textAreaLeft" fmla="*/ 0 w 1451520"/>
              <a:gd name="textAreaRight" fmla="*/ 1451880 w 1451520"/>
              <a:gd name="textAreaTop" fmla="*/ 0 h 74160"/>
              <a:gd name="textAreaBottom" fmla="*/ 74520 h 74160"/>
            </a:gdLst>
            <a:ahLst/>
            <a:cxnLst/>
            <a:rect l="textAreaLeft" t="textAreaTop" r="textAreaRight" b="textAreaBottom"/>
            <a:pathLst>
              <a:path w="2311526" h="118491">
                <a:moveTo>
                  <a:pt x="0" y="76010"/>
                </a:moveTo>
                <a:lnTo>
                  <a:pt x="0" y="42482"/>
                </a:lnTo>
                <a:cubicBezTo>
                  <a:pt x="0" y="19050"/>
                  <a:pt x="17430" y="0"/>
                  <a:pt x="38957" y="0"/>
                </a:cubicBezTo>
                <a:lnTo>
                  <a:pt x="2272570" y="0"/>
                </a:lnTo>
                <a:cubicBezTo>
                  <a:pt x="2294096" y="0"/>
                  <a:pt x="2311527" y="19050"/>
                  <a:pt x="2311527" y="42482"/>
                </a:cubicBezTo>
                <a:lnTo>
                  <a:pt x="2311527" y="76010"/>
                </a:lnTo>
                <a:cubicBezTo>
                  <a:pt x="2311527" y="99441"/>
                  <a:pt x="2294096" y="118491"/>
                  <a:pt x="2272570" y="118491"/>
                </a:cubicBezTo>
                <a:lnTo>
                  <a:pt x="38957" y="118491"/>
                </a:lnTo>
                <a:cubicBezTo>
                  <a:pt x="17430" y="118491"/>
                  <a:pt x="0" y="99441"/>
                  <a:pt x="0" y="76010"/>
                </a:cubicBezTo>
                <a:close/>
                <a:moveTo>
                  <a:pt x="38957" y="29623"/>
                </a:moveTo>
                <a:cubicBezTo>
                  <a:pt x="32480" y="29623"/>
                  <a:pt x="27146" y="35338"/>
                  <a:pt x="27146" y="42482"/>
                </a:cubicBezTo>
                <a:lnTo>
                  <a:pt x="27146" y="76010"/>
                </a:lnTo>
                <a:cubicBezTo>
                  <a:pt x="27146" y="83058"/>
                  <a:pt x="32385" y="88868"/>
                  <a:pt x="38957" y="88868"/>
                </a:cubicBezTo>
                <a:lnTo>
                  <a:pt x="2272570" y="88868"/>
                </a:lnTo>
                <a:cubicBezTo>
                  <a:pt x="2279046" y="88868"/>
                  <a:pt x="2284380" y="83153"/>
                  <a:pt x="2284380" y="76010"/>
                </a:cubicBezTo>
                <a:lnTo>
                  <a:pt x="2284380" y="42482"/>
                </a:lnTo>
                <a:cubicBezTo>
                  <a:pt x="2284380" y="35433"/>
                  <a:pt x="2279142" y="29623"/>
                  <a:pt x="2272570" y="29623"/>
                </a:cubicBezTo>
                <a:lnTo>
                  <a:pt x="38957" y="2962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9520" rIns="90000" bIns="2952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8" name="任意多边形: 形状 30"/>
          <p:cNvSpPr/>
          <p:nvPr/>
        </p:nvSpPr>
        <p:spPr>
          <a:xfrm>
            <a:off x="7414560" y="5682240"/>
            <a:ext cx="3330720" cy="23400"/>
          </a:xfrm>
          <a:custGeom>
            <a:avLst/>
            <a:gdLst>
              <a:gd name="textAreaLeft" fmla="*/ 0 w 3330720"/>
              <a:gd name="textAreaRight" fmla="*/ 3331080 w 3330720"/>
              <a:gd name="textAreaTop" fmla="*/ 0 h 23400"/>
              <a:gd name="textAreaBottom" fmla="*/ 23760 h 23400"/>
            </a:gdLst>
            <a:ahLst/>
            <a:cxnLst/>
            <a:rect l="textAreaLeft" t="textAreaTop" r="textAreaRight" b="textAreaBottom"/>
            <a:pathLst>
              <a:path w="5303519" h="38100">
                <a:moveTo>
                  <a:pt x="17431" y="38100"/>
                </a:moveTo>
                <a:lnTo>
                  <a:pt x="5286090" y="38100"/>
                </a:lnTo>
                <a:cubicBezTo>
                  <a:pt x="5295710" y="38100"/>
                  <a:pt x="5303520" y="29527"/>
                  <a:pt x="5303520" y="19050"/>
                </a:cubicBezTo>
                <a:cubicBezTo>
                  <a:pt x="5303520" y="8572"/>
                  <a:pt x="5295710" y="0"/>
                  <a:pt x="5286090" y="0"/>
                </a:cubicBezTo>
                <a:lnTo>
                  <a:pt x="17431" y="0"/>
                </a:lnTo>
                <a:cubicBezTo>
                  <a:pt x="7811" y="0"/>
                  <a:pt x="0" y="8572"/>
                  <a:pt x="0" y="19050"/>
                </a:cubicBezTo>
                <a:cubicBezTo>
                  <a:pt x="0" y="29527"/>
                  <a:pt x="7811" y="38100"/>
                  <a:pt x="17431" y="3810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21240" rIns="90000" bIns="-2124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9" name="任意多边形: 形状 31"/>
          <p:cNvSpPr/>
          <p:nvPr/>
        </p:nvSpPr>
        <p:spPr>
          <a:xfrm>
            <a:off x="9631440" y="4523040"/>
            <a:ext cx="2522160" cy="1401120"/>
          </a:xfrm>
          <a:custGeom>
            <a:avLst/>
            <a:gdLst>
              <a:gd name="textAreaLeft" fmla="*/ 0 w 2522160"/>
              <a:gd name="textAreaRight" fmla="*/ 2522520 w 2522160"/>
              <a:gd name="textAreaTop" fmla="*/ 0 h 1401120"/>
              <a:gd name="textAreaBottom" fmla="*/ 1401480 h 1401120"/>
            </a:gdLst>
            <a:ahLst/>
            <a:cxnLst/>
            <a:rect l="textAreaLeft" t="textAreaTop" r="textAreaRight" b="textAreaBottom"/>
            <a:pathLst>
              <a:path w="2169318" h="1205177">
                <a:moveTo>
                  <a:pt x="0" y="0"/>
                </a:moveTo>
                <a:lnTo>
                  <a:pt x="2169318" y="0"/>
                </a:lnTo>
                <a:lnTo>
                  <a:pt x="2169318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  <a:noFill/>
          <a:ln w="0">
            <a:noFill/>
          </a:ln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 lIns="137160" tIns="137160" rIns="137160" bIns="137160" numCol="1" spcCol="1440" anchor="ctr">
            <a:noAutofit/>
          </a:bodyPr>
          <a:lstStyle/>
          <a:p>
            <a:pPr algn="r" defTabSz="1600200">
              <a:lnSpc>
                <a:spcPct val="90000"/>
              </a:lnSpc>
              <a:spcAft>
                <a:spcPts val="1261"/>
              </a:spcAft>
              <a:tabLst>
                <a:tab pos="0" algn="l"/>
              </a:tabLst>
            </a:pPr>
            <a:endParaRPr lang="en-US" sz="36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0" name="任意多边形: 形状 32"/>
          <p:cNvSpPr/>
          <p:nvPr/>
        </p:nvSpPr>
        <p:spPr>
          <a:xfrm>
            <a:off x="6703920" y="5288400"/>
            <a:ext cx="696600" cy="555840"/>
          </a:xfrm>
          <a:custGeom>
            <a:avLst/>
            <a:gdLst>
              <a:gd name="textAreaLeft" fmla="*/ 0 w 696600"/>
              <a:gd name="textAreaRight" fmla="*/ 696960 w 696600"/>
              <a:gd name="textAreaTop" fmla="*/ 0 h 555840"/>
              <a:gd name="textAreaBottom" fmla="*/ 556200 h 555840"/>
            </a:gdLst>
            <a:ahLst/>
            <a:cxnLst/>
            <a:rect l="textAreaLeft" t="textAreaTop" r="textAreaRight" b="textAreaBottom"/>
            <a:pathLst>
              <a:path w="599425" h="478229">
                <a:moveTo>
                  <a:pt x="409559" y="150251"/>
                </a:moveTo>
                <a:cubicBezTo>
                  <a:pt x="396291" y="169711"/>
                  <a:pt x="229628" y="138439"/>
                  <a:pt x="150068" y="204001"/>
                </a:cubicBezTo>
                <a:cubicBezTo>
                  <a:pt x="118328" y="230174"/>
                  <a:pt x="3282" y="380967"/>
                  <a:pt x="56" y="430710"/>
                </a:cubicBezTo>
                <a:cubicBezTo>
                  <a:pt x="-3170" y="480454"/>
                  <a:pt x="133418" y="384713"/>
                  <a:pt x="162921" y="374410"/>
                </a:cubicBezTo>
                <a:cubicBezTo>
                  <a:pt x="192424" y="364108"/>
                  <a:pt x="369077" y="318058"/>
                  <a:pt x="359971" y="354586"/>
                </a:cubicBezTo>
                <a:cubicBezTo>
                  <a:pt x="350865" y="391113"/>
                  <a:pt x="224632" y="409377"/>
                  <a:pt x="249140" y="474835"/>
                </a:cubicBezTo>
                <a:cubicBezTo>
                  <a:pt x="252782" y="484565"/>
                  <a:pt x="290819" y="471088"/>
                  <a:pt x="335307" y="463075"/>
                </a:cubicBezTo>
                <a:cubicBezTo>
                  <a:pt x="361792" y="458288"/>
                  <a:pt x="393116" y="462243"/>
                  <a:pt x="421319" y="450327"/>
                </a:cubicBezTo>
                <a:cubicBezTo>
                  <a:pt x="481833" y="424727"/>
                  <a:pt x="533190" y="292822"/>
                  <a:pt x="528872" y="262435"/>
                </a:cubicBezTo>
                <a:cubicBezTo>
                  <a:pt x="524553" y="232047"/>
                  <a:pt x="619410" y="120487"/>
                  <a:pt x="595578" y="26879"/>
                </a:cubicBezTo>
                <a:cubicBezTo>
                  <a:pt x="571747" y="-66729"/>
                  <a:pt x="436252" y="111121"/>
                  <a:pt x="409611" y="150251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1" name="任意多边形: 形状 33"/>
          <p:cNvSpPr/>
          <p:nvPr/>
        </p:nvSpPr>
        <p:spPr>
          <a:xfrm>
            <a:off x="7108560" y="3255480"/>
            <a:ext cx="2560320" cy="2588400"/>
          </a:xfrm>
          <a:custGeom>
            <a:avLst/>
            <a:gdLst>
              <a:gd name="textAreaLeft" fmla="*/ 0 w 2560320"/>
              <a:gd name="textAreaRight" fmla="*/ 2560680 w 2560320"/>
              <a:gd name="textAreaTop" fmla="*/ 0 h 2588400"/>
              <a:gd name="textAreaBottom" fmla="*/ 2588760 h 2588400"/>
            </a:gdLst>
            <a:ahLst/>
            <a:cxnLst/>
            <a:rect l="textAreaLeft" t="textAreaTop" r="textAreaRight" b="textAreaBottom"/>
            <a:pathLst>
              <a:path w="2560701" h="2588902">
                <a:moveTo>
                  <a:pt x="1553088" y="0"/>
                </a:moveTo>
                <a:cubicBezTo>
                  <a:pt x="1553088" y="0"/>
                  <a:pt x="1984198" y="366066"/>
                  <a:pt x="2018929" y="680035"/>
                </a:cubicBezTo>
                <a:cubicBezTo>
                  <a:pt x="2030668" y="786286"/>
                  <a:pt x="1974699" y="1193012"/>
                  <a:pt x="2156703" y="1597742"/>
                </a:cubicBezTo>
                <a:cubicBezTo>
                  <a:pt x="2245618" y="1795463"/>
                  <a:pt x="2356550" y="2005800"/>
                  <a:pt x="2472933" y="2214424"/>
                </a:cubicBezTo>
                <a:lnTo>
                  <a:pt x="2560701" y="2368429"/>
                </a:lnTo>
                <a:lnTo>
                  <a:pt x="699912" y="2368429"/>
                </a:lnTo>
                <a:lnTo>
                  <a:pt x="725159" y="2309472"/>
                </a:lnTo>
                <a:cubicBezTo>
                  <a:pt x="762148" y="2223365"/>
                  <a:pt x="788525" y="2162546"/>
                  <a:pt x="796693" y="2142181"/>
                </a:cubicBezTo>
                <a:cubicBezTo>
                  <a:pt x="633567" y="2314686"/>
                  <a:pt x="425363" y="2588902"/>
                  <a:pt x="341077" y="2588902"/>
                </a:cubicBezTo>
                <a:cubicBezTo>
                  <a:pt x="200520" y="2588902"/>
                  <a:pt x="0" y="2142181"/>
                  <a:pt x="0" y="2142181"/>
                </a:cubicBezTo>
                <a:cubicBezTo>
                  <a:pt x="0" y="2142181"/>
                  <a:pt x="737094" y="1581405"/>
                  <a:pt x="829488" y="1432982"/>
                </a:cubicBezTo>
                <a:cubicBezTo>
                  <a:pt x="900160" y="1319350"/>
                  <a:pt x="1100315" y="371995"/>
                  <a:pt x="1178671" y="276396"/>
                </a:cubicBezTo>
                <a:cubicBezTo>
                  <a:pt x="1265499" y="170508"/>
                  <a:pt x="1465837" y="36002"/>
                  <a:pt x="1553088" y="0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2" name="任意多边形: 形状 34"/>
          <p:cNvSpPr/>
          <p:nvPr/>
        </p:nvSpPr>
        <p:spPr>
          <a:xfrm>
            <a:off x="10467720" y="3282120"/>
            <a:ext cx="665640" cy="504360"/>
          </a:xfrm>
          <a:custGeom>
            <a:avLst/>
            <a:gdLst>
              <a:gd name="textAreaLeft" fmla="*/ 0 w 665640"/>
              <a:gd name="textAreaRight" fmla="*/ 666000 w 665640"/>
              <a:gd name="textAreaTop" fmla="*/ 0 h 504360"/>
              <a:gd name="textAreaBottom" fmla="*/ 504720 h 504360"/>
            </a:gdLst>
            <a:ahLst/>
            <a:cxnLst/>
            <a:rect l="textAreaLeft" t="textAreaTop" r="textAreaRight" b="textAreaBottom"/>
            <a:pathLst>
              <a:path w="572825" h="433969">
                <a:moveTo>
                  <a:pt x="384891" y="240978"/>
                </a:moveTo>
                <a:cubicBezTo>
                  <a:pt x="344097" y="238532"/>
                  <a:pt x="259126" y="220581"/>
                  <a:pt x="236283" y="190662"/>
                </a:cubicBezTo>
                <a:cubicBezTo>
                  <a:pt x="198924" y="141802"/>
                  <a:pt x="282750" y="53710"/>
                  <a:pt x="239926" y="4174"/>
                </a:cubicBezTo>
                <a:cubicBezTo>
                  <a:pt x="225044" y="-13049"/>
                  <a:pt x="218020" y="26340"/>
                  <a:pt x="195542" y="61827"/>
                </a:cubicBezTo>
                <a:cubicBezTo>
                  <a:pt x="167443" y="106159"/>
                  <a:pt x="139710" y="104755"/>
                  <a:pt x="121082" y="140710"/>
                </a:cubicBezTo>
                <a:cubicBezTo>
                  <a:pt x="94492" y="191962"/>
                  <a:pt x="85855" y="226513"/>
                  <a:pt x="80392" y="237596"/>
                </a:cubicBezTo>
                <a:cubicBezTo>
                  <a:pt x="75917" y="246650"/>
                  <a:pt x="42303" y="326573"/>
                  <a:pt x="0" y="433970"/>
                </a:cubicBezTo>
                <a:lnTo>
                  <a:pt x="102194" y="433970"/>
                </a:lnTo>
                <a:cubicBezTo>
                  <a:pt x="115982" y="398223"/>
                  <a:pt x="127274" y="376837"/>
                  <a:pt x="135391" y="377878"/>
                </a:cubicBezTo>
                <a:cubicBezTo>
                  <a:pt x="184666" y="384070"/>
                  <a:pt x="245858" y="405768"/>
                  <a:pt x="356533" y="393592"/>
                </a:cubicBezTo>
                <a:cubicBezTo>
                  <a:pt x="460860" y="382093"/>
                  <a:pt x="536620" y="282240"/>
                  <a:pt x="569037" y="239053"/>
                </a:cubicBezTo>
                <a:cubicBezTo>
                  <a:pt x="601454" y="195865"/>
                  <a:pt x="416059" y="242851"/>
                  <a:pt x="384943" y="240978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3" name="任意多边形: 形状 35"/>
          <p:cNvSpPr/>
          <p:nvPr/>
        </p:nvSpPr>
        <p:spPr>
          <a:xfrm>
            <a:off x="8270640" y="4931280"/>
            <a:ext cx="1468080" cy="694440"/>
          </a:xfrm>
          <a:custGeom>
            <a:avLst/>
            <a:gdLst>
              <a:gd name="textAreaLeft" fmla="*/ 0 w 1468080"/>
              <a:gd name="textAreaRight" fmla="*/ 1468440 w 1468080"/>
              <a:gd name="textAreaTop" fmla="*/ 0 h 694440"/>
              <a:gd name="textAreaBottom" fmla="*/ 694800 h 694440"/>
            </a:gdLst>
            <a:ahLst/>
            <a:cxnLst/>
            <a:rect l="textAreaLeft" t="textAreaTop" r="textAreaRight" b="textAreaBottom"/>
            <a:pathLst>
              <a:path w="1468431" h="694644">
                <a:moveTo>
                  <a:pt x="200142" y="0"/>
                </a:moveTo>
                <a:lnTo>
                  <a:pt x="998651" y="0"/>
                </a:lnTo>
                <a:cubicBezTo>
                  <a:pt x="1124671" y="134280"/>
                  <a:pt x="1339319" y="445848"/>
                  <a:pt x="1457834" y="672550"/>
                </a:cubicBezTo>
                <a:lnTo>
                  <a:pt x="1468431" y="694644"/>
                </a:lnTo>
                <a:lnTo>
                  <a:pt x="0" y="694644"/>
                </a:lnTo>
                <a:lnTo>
                  <a:pt x="8118" y="662682"/>
                </a:lnTo>
                <a:cubicBezTo>
                  <a:pt x="113815" y="257744"/>
                  <a:pt x="200142" y="0"/>
                  <a:pt x="200142" y="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4" name="任意多边形: 形状 36"/>
          <p:cNvSpPr/>
          <p:nvPr/>
        </p:nvSpPr>
        <p:spPr>
          <a:xfrm>
            <a:off x="8470800" y="3200760"/>
            <a:ext cx="905040" cy="1787040"/>
          </a:xfrm>
          <a:custGeom>
            <a:avLst/>
            <a:gdLst>
              <a:gd name="textAreaLeft" fmla="*/ 0 w 905040"/>
              <a:gd name="textAreaRight" fmla="*/ 905400 w 905040"/>
              <a:gd name="textAreaTop" fmla="*/ 0 h 1787040"/>
              <a:gd name="textAreaBottom" fmla="*/ 1787400 h 1787040"/>
            </a:gdLst>
            <a:ahLst/>
            <a:cxnLst/>
            <a:rect l="textAreaLeft" t="textAreaTop" r="textAreaRight" b="textAreaBottom"/>
            <a:pathLst>
              <a:path w="778595" h="1537006">
                <a:moveTo>
                  <a:pt x="567748" y="84051"/>
                </a:moveTo>
                <a:cubicBezTo>
                  <a:pt x="644601" y="118653"/>
                  <a:pt x="742372" y="247280"/>
                  <a:pt x="776558" y="332770"/>
                </a:cubicBezTo>
                <a:cubicBezTo>
                  <a:pt x="799193" y="389331"/>
                  <a:pt x="623528" y="935161"/>
                  <a:pt x="729936" y="1408248"/>
                </a:cubicBezTo>
                <a:cubicBezTo>
                  <a:pt x="775725" y="1612011"/>
                  <a:pt x="-3475" y="1521057"/>
                  <a:pt x="12" y="1488224"/>
                </a:cubicBezTo>
                <a:cubicBezTo>
                  <a:pt x="29827" y="1207452"/>
                  <a:pt x="68227" y="171623"/>
                  <a:pt x="164281" y="47055"/>
                </a:cubicBezTo>
                <a:cubicBezTo>
                  <a:pt x="224275" y="-30683"/>
                  <a:pt x="363621" y="-7788"/>
                  <a:pt x="567748" y="84051"/>
                </a:cubicBezTo>
                <a:close/>
              </a:path>
            </a:pathLst>
          </a:custGeom>
          <a:solidFill>
            <a:schemeClr val="accent4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5" name="任意多边形: 形状 37"/>
          <p:cNvSpPr/>
          <p:nvPr/>
        </p:nvSpPr>
        <p:spPr>
          <a:xfrm>
            <a:off x="8650080" y="2549520"/>
            <a:ext cx="486360" cy="905760"/>
          </a:xfrm>
          <a:custGeom>
            <a:avLst/>
            <a:gdLst>
              <a:gd name="textAreaLeft" fmla="*/ 0 w 486360"/>
              <a:gd name="textAreaRight" fmla="*/ 486720 w 486360"/>
              <a:gd name="textAreaTop" fmla="*/ 0 h 905760"/>
              <a:gd name="textAreaBottom" fmla="*/ 906120 h 905760"/>
            </a:gdLst>
            <a:ahLst/>
            <a:cxnLst/>
            <a:rect l="textAreaLeft" t="textAreaTop" r="textAreaRight" b="textAreaBottom"/>
            <a:pathLst>
              <a:path w="418682" h="779257">
                <a:moveTo>
                  <a:pt x="304355" y="71075"/>
                </a:moveTo>
                <a:cubicBezTo>
                  <a:pt x="315803" y="250642"/>
                  <a:pt x="383082" y="587402"/>
                  <a:pt x="413470" y="644067"/>
                </a:cubicBezTo>
                <a:cubicBezTo>
                  <a:pt x="456189" y="723834"/>
                  <a:pt x="225161" y="799802"/>
                  <a:pt x="128275" y="774202"/>
                </a:cubicBezTo>
                <a:cubicBezTo>
                  <a:pt x="31440" y="748550"/>
                  <a:pt x="2926" y="697297"/>
                  <a:pt x="64" y="663111"/>
                </a:cubicBezTo>
                <a:cubicBezTo>
                  <a:pt x="-2798" y="628925"/>
                  <a:pt x="90758" y="426567"/>
                  <a:pt x="101842" y="127843"/>
                </a:cubicBezTo>
                <a:cubicBezTo>
                  <a:pt x="108970" y="-64212"/>
                  <a:pt x="299620" y="-2084"/>
                  <a:pt x="304304" y="71127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6" name="任意多边形: 形状 39"/>
          <p:cNvSpPr/>
          <p:nvPr/>
        </p:nvSpPr>
        <p:spPr>
          <a:xfrm rot="21178800">
            <a:off x="10846800" y="2786040"/>
            <a:ext cx="623160" cy="623160"/>
          </a:xfrm>
          <a:custGeom>
            <a:avLst/>
            <a:gdLst>
              <a:gd name="textAreaLeft" fmla="*/ 0 w 623160"/>
              <a:gd name="textAreaRight" fmla="*/ 623520 w 623160"/>
              <a:gd name="textAreaTop" fmla="*/ 0 h 623160"/>
              <a:gd name="textAreaBottom" fmla="*/ 623520 h 623160"/>
            </a:gdLst>
            <a:ahLst/>
            <a:cxnLst/>
            <a:rect l="textAreaLeft" t="textAreaTop" r="textAreaRight" b="textAreaBottom"/>
            <a:pathLst>
              <a:path w="821295" h="821295">
                <a:moveTo>
                  <a:pt x="821295" y="410648"/>
                </a:moveTo>
                <a:cubicBezTo>
                  <a:pt x="821295" y="637442"/>
                  <a:pt x="637442" y="821295"/>
                  <a:pt x="410648" y="821295"/>
                </a:cubicBezTo>
                <a:cubicBezTo>
                  <a:pt x="183853" y="821295"/>
                  <a:pt x="0" y="637442"/>
                  <a:pt x="0" y="410648"/>
                </a:cubicBezTo>
                <a:cubicBezTo>
                  <a:pt x="0" y="183853"/>
                  <a:pt x="183853" y="0"/>
                  <a:pt x="410648" y="0"/>
                </a:cubicBezTo>
                <a:cubicBezTo>
                  <a:pt x="637442" y="0"/>
                  <a:pt x="821295" y="183853"/>
                  <a:pt x="821295" y="410648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7" name="任意多边形: 形状 40"/>
          <p:cNvSpPr/>
          <p:nvPr/>
        </p:nvSpPr>
        <p:spPr>
          <a:xfrm>
            <a:off x="10840680" y="2779920"/>
            <a:ext cx="636120" cy="636120"/>
          </a:xfrm>
          <a:custGeom>
            <a:avLst/>
            <a:gdLst>
              <a:gd name="textAreaLeft" fmla="*/ 0 w 636120"/>
              <a:gd name="textAreaRight" fmla="*/ 636480 w 636120"/>
              <a:gd name="textAreaTop" fmla="*/ 0 h 636120"/>
              <a:gd name="textAreaBottom" fmla="*/ 636480 h 636120"/>
            </a:gdLst>
            <a:ahLst/>
            <a:cxnLst/>
            <a:rect l="textAreaLeft" t="textAreaTop" r="textAreaRight" b="textAreaBottom"/>
            <a:pathLst>
              <a:path w="837945" h="837945">
                <a:moveTo>
                  <a:pt x="418973" y="837946"/>
                </a:moveTo>
                <a:cubicBezTo>
                  <a:pt x="187945" y="837946"/>
                  <a:pt x="0" y="650001"/>
                  <a:pt x="0" y="418973"/>
                </a:cubicBezTo>
                <a:cubicBezTo>
                  <a:pt x="0" y="187945"/>
                  <a:pt x="187945" y="0"/>
                  <a:pt x="418973" y="0"/>
                </a:cubicBezTo>
                <a:cubicBezTo>
                  <a:pt x="650001" y="0"/>
                  <a:pt x="837946" y="187945"/>
                  <a:pt x="837946" y="418973"/>
                </a:cubicBezTo>
                <a:cubicBezTo>
                  <a:pt x="837946" y="650001"/>
                  <a:pt x="650001" y="837946"/>
                  <a:pt x="418973" y="837946"/>
                </a:cubicBezTo>
                <a:close/>
                <a:moveTo>
                  <a:pt x="418973" y="16651"/>
                </a:moveTo>
                <a:cubicBezTo>
                  <a:pt x="197103" y="16651"/>
                  <a:pt x="16651" y="197154"/>
                  <a:pt x="16651" y="418973"/>
                </a:cubicBezTo>
                <a:cubicBezTo>
                  <a:pt x="16651" y="640791"/>
                  <a:pt x="197155" y="821295"/>
                  <a:pt x="418973" y="821295"/>
                </a:cubicBezTo>
                <a:cubicBezTo>
                  <a:pt x="640791" y="821295"/>
                  <a:pt x="821295" y="640791"/>
                  <a:pt x="821295" y="418973"/>
                </a:cubicBezTo>
                <a:cubicBezTo>
                  <a:pt x="821295" y="197154"/>
                  <a:pt x="640791" y="16651"/>
                  <a:pt x="418973" y="16651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8" name="任意多边形: 形状 41"/>
          <p:cNvSpPr/>
          <p:nvPr/>
        </p:nvSpPr>
        <p:spPr>
          <a:xfrm>
            <a:off x="10946880" y="2946960"/>
            <a:ext cx="391320" cy="277920"/>
          </a:xfrm>
          <a:custGeom>
            <a:avLst/>
            <a:gdLst>
              <a:gd name="textAreaLeft" fmla="*/ 0 w 391320"/>
              <a:gd name="textAreaRight" fmla="*/ 391680 w 391320"/>
              <a:gd name="textAreaTop" fmla="*/ 0 h 277920"/>
              <a:gd name="textAreaBottom" fmla="*/ 278280 h 277920"/>
            </a:gdLst>
            <a:ahLst/>
            <a:cxnLst/>
            <a:rect l="textAreaLeft" t="textAreaTop" r="textAreaRight" b="textAreaBottom"/>
            <a:pathLst>
              <a:path w="516026" h="366443">
                <a:moveTo>
                  <a:pt x="146767" y="32170"/>
                </a:moveTo>
                <a:cubicBezTo>
                  <a:pt x="161493" y="25302"/>
                  <a:pt x="176634" y="19370"/>
                  <a:pt x="191880" y="14479"/>
                </a:cubicBezTo>
                <a:cubicBezTo>
                  <a:pt x="224349" y="4020"/>
                  <a:pt x="258639" y="-3056"/>
                  <a:pt x="292461" y="1314"/>
                </a:cubicBezTo>
                <a:cubicBezTo>
                  <a:pt x="329508" y="6101"/>
                  <a:pt x="363538" y="24417"/>
                  <a:pt x="394290" y="45595"/>
                </a:cubicBezTo>
                <a:cubicBezTo>
                  <a:pt x="435917" y="74265"/>
                  <a:pt x="474005" y="109752"/>
                  <a:pt x="498305" y="154084"/>
                </a:cubicBezTo>
                <a:cubicBezTo>
                  <a:pt x="512458" y="179893"/>
                  <a:pt x="521720" y="210801"/>
                  <a:pt x="512042" y="238587"/>
                </a:cubicBezTo>
                <a:cubicBezTo>
                  <a:pt x="506058" y="255810"/>
                  <a:pt x="493414" y="269963"/>
                  <a:pt x="479364" y="281566"/>
                </a:cubicBezTo>
                <a:cubicBezTo>
                  <a:pt x="442941" y="311798"/>
                  <a:pt x="411565" y="357847"/>
                  <a:pt x="366140" y="360449"/>
                </a:cubicBezTo>
                <a:cubicBezTo>
                  <a:pt x="311037" y="363623"/>
                  <a:pt x="229812" y="371688"/>
                  <a:pt x="175489" y="361333"/>
                </a:cubicBezTo>
                <a:cubicBezTo>
                  <a:pt x="101810" y="347284"/>
                  <a:pt x="-26296" y="291036"/>
                  <a:pt x="4768" y="180986"/>
                </a:cubicBezTo>
                <a:cubicBezTo>
                  <a:pt x="24072" y="112666"/>
                  <a:pt x="81309" y="62662"/>
                  <a:pt x="146767" y="32118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9" name="任意多边形: 形状 42"/>
          <p:cNvSpPr/>
          <p:nvPr/>
        </p:nvSpPr>
        <p:spPr>
          <a:xfrm>
            <a:off x="10963440" y="2994120"/>
            <a:ext cx="208800" cy="208800"/>
          </a:xfrm>
          <a:custGeom>
            <a:avLst/>
            <a:gdLst>
              <a:gd name="textAreaLeft" fmla="*/ 0 w 208800"/>
              <a:gd name="textAreaRight" fmla="*/ 209160 w 208800"/>
              <a:gd name="textAreaTop" fmla="*/ 0 h 208800"/>
              <a:gd name="textAreaBottom" fmla="*/ 209160 h 208800"/>
            </a:gdLst>
            <a:ahLst/>
            <a:cxnLst/>
            <a:rect l="textAreaLeft" t="textAreaTop" r="textAreaRight" b="textAreaBottom"/>
            <a:pathLst>
              <a:path w="275480" h="275480">
                <a:moveTo>
                  <a:pt x="268292" y="181500"/>
                </a:moveTo>
                <a:cubicBezTo>
                  <a:pt x="244148" y="253619"/>
                  <a:pt x="166098" y="292488"/>
                  <a:pt x="93980" y="268292"/>
                </a:cubicBezTo>
                <a:cubicBezTo>
                  <a:pt x="21862" y="244148"/>
                  <a:pt x="-17007" y="166098"/>
                  <a:pt x="7189" y="93980"/>
                </a:cubicBezTo>
                <a:cubicBezTo>
                  <a:pt x="31332" y="21862"/>
                  <a:pt x="109382" y="-17007"/>
                  <a:pt x="181500" y="7188"/>
                </a:cubicBezTo>
                <a:cubicBezTo>
                  <a:pt x="253619" y="31332"/>
                  <a:pt x="292487" y="109382"/>
                  <a:pt x="268292" y="18150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0" name="任意多边形: 形状 43"/>
          <p:cNvSpPr/>
          <p:nvPr/>
        </p:nvSpPr>
        <p:spPr>
          <a:xfrm>
            <a:off x="11005920" y="3036600"/>
            <a:ext cx="123840" cy="123840"/>
          </a:xfrm>
          <a:custGeom>
            <a:avLst/>
            <a:gdLst>
              <a:gd name="textAreaLeft" fmla="*/ 0 w 123840"/>
              <a:gd name="textAreaRight" fmla="*/ 124200 w 123840"/>
              <a:gd name="textAreaTop" fmla="*/ 0 h 123840"/>
              <a:gd name="textAreaBottom" fmla="*/ 124200 h 123840"/>
            </a:gdLst>
            <a:ahLst/>
            <a:cxnLst/>
            <a:rect l="textAreaLeft" t="textAreaTop" r="textAreaRight" b="textAreaBottom"/>
            <a:pathLst>
              <a:path w="163792" h="163793">
                <a:moveTo>
                  <a:pt x="159530" y="107913"/>
                </a:moveTo>
                <a:cubicBezTo>
                  <a:pt x="145169" y="150789"/>
                  <a:pt x="98755" y="173892"/>
                  <a:pt x="55880" y="159530"/>
                </a:cubicBezTo>
                <a:cubicBezTo>
                  <a:pt x="13004" y="145169"/>
                  <a:pt x="-10099" y="98755"/>
                  <a:pt x="4263" y="55880"/>
                </a:cubicBezTo>
                <a:cubicBezTo>
                  <a:pt x="18624" y="13004"/>
                  <a:pt x="65038" y="-10098"/>
                  <a:pt x="107913" y="4263"/>
                </a:cubicBezTo>
                <a:cubicBezTo>
                  <a:pt x="150789" y="18624"/>
                  <a:pt x="173891" y="65038"/>
                  <a:pt x="159530" y="107913"/>
                </a:cubicBezTo>
                <a:close/>
              </a:path>
            </a:pathLst>
          </a:custGeom>
          <a:solidFill>
            <a:srgbClr val="1F264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1" name="任意多边形: 形状 44"/>
          <p:cNvSpPr/>
          <p:nvPr/>
        </p:nvSpPr>
        <p:spPr>
          <a:xfrm>
            <a:off x="10993320" y="3059640"/>
            <a:ext cx="48240" cy="48240"/>
          </a:xfrm>
          <a:custGeom>
            <a:avLst/>
            <a:gdLst>
              <a:gd name="textAreaLeft" fmla="*/ 0 w 48240"/>
              <a:gd name="textAreaRight" fmla="*/ 48600 w 48240"/>
              <a:gd name="textAreaTop" fmla="*/ 0 h 48240"/>
              <a:gd name="textAreaBottom" fmla="*/ 48600 h 48240"/>
            </a:gdLst>
            <a:ahLst/>
            <a:cxnLst/>
            <a:rect l="textAreaLeft" t="textAreaTop" r="textAreaRight" b="textAreaBottom"/>
            <a:pathLst>
              <a:path w="63901" h="63901">
                <a:moveTo>
                  <a:pt x="62234" y="42097"/>
                </a:moveTo>
                <a:cubicBezTo>
                  <a:pt x="56614" y="58800"/>
                  <a:pt x="38507" y="67854"/>
                  <a:pt x="21804" y="62234"/>
                </a:cubicBezTo>
                <a:cubicBezTo>
                  <a:pt x="5102" y="56614"/>
                  <a:pt x="-3952" y="38507"/>
                  <a:pt x="1667" y="21804"/>
                </a:cubicBezTo>
                <a:cubicBezTo>
                  <a:pt x="7287" y="5101"/>
                  <a:pt x="25394" y="-3952"/>
                  <a:pt x="42097" y="1667"/>
                </a:cubicBezTo>
                <a:cubicBezTo>
                  <a:pt x="58800" y="7287"/>
                  <a:pt x="67854" y="25394"/>
                  <a:pt x="62234" y="42097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3600" rIns="90000" bIns="36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2" name="任意多边形: 形状 45"/>
          <p:cNvSpPr/>
          <p:nvPr/>
        </p:nvSpPr>
        <p:spPr>
          <a:xfrm>
            <a:off x="10947240" y="2963160"/>
            <a:ext cx="444960" cy="198000"/>
          </a:xfrm>
          <a:custGeom>
            <a:avLst/>
            <a:gdLst>
              <a:gd name="textAreaLeft" fmla="*/ 0 w 444960"/>
              <a:gd name="textAreaRight" fmla="*/ 445320 w 444960"/>
              <a:gd name="textAreaTop" fmla="*/ 0 h 198000"/>
              <a:gd name="textAreaBottom" fmla="*/ 198360 h 198000"/>
            </a:gdLst>
            <a:ahLst/>
            <a:cxnLst/>
            <a:rect l="textAreaLeft" t="textAreaTop" r="textAreaRight" b="textAreaBottom"/>
            <a:pathLst>
              <a:path w="586468" h="261305">
                <a:moveTo>
                  <a:pt x="200953" y="2335"/>
                </a:moveTo>
                <a:cubicBezTo>
                  <a:pt x="223380" y="-1099"/>
                  <a:pt x="247471" y="-839"/>
                  <a:pt x="273279" y="3740"/>
                </a:cubicBezTo>
                <a:cubicBezTo>
                  <a:pt x="336500" y="14979"/>
                  <a:pt x="393476" y="49113"/>
                  <a:pt x="443585" y="89231"/>
                </a:cubicBezTo>
                <a:cubicBezTo>
                  <a:pt x="492652" y="128516"/>
                  <a:pt x="542760" y="172068"/>
                  <a:pt x="586468" y="217025"/>
                </a:cubicBezTo>
                <a:cubicBezTo>
                  <a:pt x="575750" y="238046"/>
                  <a:pt x="561440" y="240284"/>
                  <a:pt x="541096" y="244706"/>
                </a:cubicBezTo>
                <a:cubicBezTo>
                  <a:pt x="534799" y="246059"/>
                  <a:pt x="479176" y="256622"/>
                  <a:pt x="480060" y="261305"/>
                </a:cubicBezTo>
                <a:cubicBezTo>
                  <a:pt x="458414" y="145427"/>
                  <a:pt x="330360" y="58947"/>
                  <a:pt x="217239" y="59364"/>
                </a:cubicBezTo>
                <a:cubicBezTo>
                  <a:pt x="115723" y="59780"/>
                  <a:pt x="53282" y="116652"/>
                  <a:pt x="0" y="196888"/>
                </a:cubicBezTo>
                <a:cubicBezTo>
                  <a:pt x="37516" y="101302"/>
                  <a:pt x="103494" y="17321"/>
                  <a:pt x="201005" y="2387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3" name="任意多边形: 形状 46"/>
          <p:cNvSpPr/>
          <p:nvPr/>
        </p:nvSpPr>
        <p:spPr>
          <a:xfrm>
            <a:off x="8651520" y="2548440"/>
            <a:ext cx="486360" cy="905760"/>
          </a:xfrm>
          <a:custGeom>
            <a:avLst/>
            <a:gdLst>
              <a:gd name="textAreaLeft" fmla="*/ 0 w 486360"/>
              <a:gd name="textAreaRight" fmla="*/ 486720 w 486360"/>
              <a:gd name="textAreaTop" fmla="*/ 0 h 905760"/>
              <a:gd name="textAreaBottom" fmla="*/ 906120 h 905760"/>
            </a:gdLst>
            <a:ahLst/>
            <a:cxnLst/>
            <a:rect l="textAreaLeft" t="textAreaTop" r="textAreaRight" b="textAreaBottom"/>
            <a:pathLst>
              <a:path w="418682" h="779257">
                <a:moveTo>
                  <a:pt x="304355" y="71075"/>
                </a:moveTo>
                <a:cubicBezTo>
                  <a:pt x="315803" y="250642"/>
                  <a:pt x="383082" y="587402"/>
                  <a:pt x="413470" y="644067"/>
                </a:cubicBezTo>
                <a:cubicBezTo>
                  <a:pt x="456189" y="723834"/>
                  <a:pt x="225161" y="799802"/>
                  <a:pt x="128275" y="774202"/>
                </a:cubicBezTo>
                <a:cubicBezTo>
                  <a:pt x="31440" y="748550"/>
                  <a:pt x="2926" y="697297"/>
                  <a:pt x="64" y="663111"/>
                </a:cubicBezTo>
                <a:cubicBezTo>
                  <a:pt x="-2798" y="628925"/>
                  <a:pt x="90758" y="426567"/>
                  <a:pt x="101842" y="127843"/>
                </a:cubicBezTo>
                <a:cubicBezTo>
                  <a:pt x="108970" y="-64212"/>
                  <a:pt x="299620" y="-2084"/>
                  <a:pt x="304304" y="71127"/>
                </a:cubicBezTo>
                <a:close/>
              </a:path>
            </a:pathLst>
          </a:custGeom>
          <a:solidFill>
            <a:srgbClr val="F07A35">
              <a:alpha val="30000"/>
            </a:srgb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4" name="任意多边形: 形状 47"/>
          <p:cNvSpPr/>
          <p:nvPr/>
        </p:nvSpPr>
        <p:spPr>
          <a:xfrm>
            <a:off x="8431920" y="1839960"/>
            <a:ext cx="1093320" cy="1067040"/>
          </a:xfrm>
          <a:custGeom>
            <a:avLst/>
            <a:gdLst>
              <a:gd name="textAreaLeft" fmla="*/ 0 w 1093320"/>
              <a:gd name="textAreaRight" fmla="*/ 1093680 w 1093320"/>
              <a:gd name="textAreaTop" fmla="*/ 0 h 1067040"/>
              <a:gd name="textAreaBottom" fmla="*/ 1067400 h 1067040"/>
            </a:gdLst>
            <a:ahLst/>
            <a:cxnLst/>
            <a:rect l="textAreaLeft" t="textAreaTop" r="textAreaRight" b="textAreaBottom"/>
            <a:pathLst>
              <a:path w="940502" h="917900">
                <a:moveTo>
                  <a:pt x="843701" y="539361"/>
                </a:moveTo>
                <a:cubicBezTo>
                  <a:pt x="936321" y="470885"/>
                  <a:pt x="971756" y="325972"/>
                  <a:pt x="908743" y="276072"/>
                </a:cubicBezTo>
                <a:cubicBezTo>
                  <a:pt x="880229" y="253489"/>
                  <a:pt x="828976" y="249223"/>
                  <a:pt x="780845" y="277997"/>
                </a:cubicBezTo>
                <a:cubicBezTo>
                  <a:pt x="797548" y="259057"/>
                  <a:pt x="810608" y="237671"/>
                  <a:pt x="819870" y="214204"/>
                </a:cubicBezTo>
                <a:cubicBezTo>
                  <a:pt x="830017" y="188500"/>
                  <a:pt x="821327" y="166490"/>
                  <a:pt x="801242" y="151244"/>
                </a:cubicBezTo>
                <a:cubicBezTo>
                  <a:pt x="786100" y="139745"/>
                  <a:pt x="730893" y="129910"/>
                  <a:pt x="653207" y="181735"/>
                </a:cubicBezTo>
                <a:cubicBezTo>
                  <a:pt x="677663" y="158737"/>
                  <a:pt x="688330" y="103321"/>
                  <a:pt x="664863" y="78813"/>
                </a:cubicBezTo>
                <a:cubicBezTo>
                  <a:pt x="618501" y="30370"/>
                  <a:pt x="530617" y="76680"/>
                  <a:pt x="488626" y="110138"/>
                </a:cubicBezTo>
                <a:cubicBezTo>
                  <a:pt x="510376" y="58572"/>
                  <a:pt x="505016" y="12783"/>
                  <a:pt x="476242" y="3157"/>
                </a:cubicBezTo>
                <a:cubicBezTo>
                  <a:pt x="429151" y="-12557"/>
                  <a:pt x="348396" y="30839"/>
                  <a:pt x="306353" y="123406"/>
                </a:cubicBezTo>
                <a:cubicBezTo>
                  <a:pt x="310880" y="104778"/>
                  <a:pt x="312128" y="56439"/>
                  <a:pt x="282990" y="35053"/>
                </a:cubicBezTo>
                <a:cubicBezTo>
                  <a:pt x="254527" y="14136"/>
                  <a:pt x="209883" y="51548"/>
                  <a:pt x="203483" y="86306"/>
                </a:cubicBezTo>
                <a:cubicBezTo>
                  <a:pt x="176581" y="15749"/>
                  <a:pt x="44000" y="64556"/>
                  <a:pt x="73815" y="191778"/>
                </a:cubicBezTo>
                <a:cubicBezTo>
                  <a:pt x="9918" y="165761"/>
                  <a:pt x="-40658" y="301516"/>
                  <a:pt x="54823" y="391066"/>
                </a:cubicBezTo>
                <a:cubicBezTo>
                  <a:pt x="39369" y="387111"/>
                  <a:pt x="25893" y="375976"/>
                  <a:pt x="19076" y="361511"/>
                </a:cubicBezTo>
                <a:cubicBezTo>
                  <a:pt x="-43208" y="480199"/>
                  <a:pt x="60339" y="617307"/>
                  <a:pt x="138597" y="633697"/>
                </a:cubicBezTo>
                <a:cubicBezTo>
                  <a:pt x="256453" y="744633"/>
                  <a:pt x="218937" y="807437"/>
                  <a:pt x="374464" y="887881"/>
                </a:cubicBezTo>
                <a:cubicBezTo>
                  <a:pt x="484775" y="944909"/>
                  <a:pt x="577290" y="909995"/>
                  <a:pt x="589935" y="871282"/>
                </a:cubicBezTo>
                <a:cubicBezTo>
                  <a:pt x="686404" y="896570"/>
                  <a:pt x="766276" y="807905"/>
                  <a:pt x="742653" y="719448"/>
                </a:cubicBezTo>
                <a:cubicBezTo>
                  <a:pt x="785216" y="724912"/>
                  <a:pt x="846303" y="713621"/>
                  <a:pt x="868730" y="676989"/>
                </a:cubicBezTo>
                <a:cubicBezTo>
                  <a:pt x="900470" y="625112"/>
                  <a:pt x="871591" y="557625"/>
                  <a:pt x="843701" y="539465"/>
                </a:cubicBezTo>
                <a:close/>
              </a:path>
            </a:pathLst>
          </a:custGeom>
          <a:solidFill>
            <a:srgbClr val="12162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5" name="任意多边形: 形状 48"/>
          <p:cNvSpPr/>
          <p:nvPr/>
        </p:nvSpPr>
        <p:spPr>
          <a:xfrm>
            <a:off x="8529840" y="2183760"/>
            <a:ext cx="655200" cy="816480"/>
          </a:xfrm>
          <a:custGeom>
            <a:avLst/>
            <a:gdLst>
              <a:gd name="textAreaLeft" fmla="*/ 0 w 655200"/>
              <a:gd name="textAreaRight" fmla="*/ 655560 w 655200"/>
              <a:gd name="textAreaTop" fmla="*/ 0 h 816480"/>
              <a:gd name="textAreaBottom" fmla="*/ 816840 h 816480"/>
            </a:gdLst>
            <a:ahLst/>
            <a:cxnLst/>
            <a:rect l="textAreaLeft" t="textAreaTop" r="textAreaRight" b="textAreaBottom"/>
            <a:pathLst>
              <a:path w="563683" h="702312">
                <a:moveTo>
                  <a:pt x="76364" y="0"/>
                </a:moveTo>
                <a:cubicBezTo>
                  <a:pt x="-84315" y="264226"/>
                  <a:pt x="42803" y="697924"/>
                  <a:pt x="145413" y="702243"/>
                </a:cubicBezTo>
                <a:cubicBezTo>
                  <a:pt x="229082" y="705729"/>
                  <a:pt x="485763" y="578715"/>
                  <a:pt x="470986" y="369385"/>
                </a:cubicBezTo>
                <a:cubicBezTo>
                  <a:pt x="546954" y="368500"/>
                  <a:pt x="577602" y="284467"/>
                  <a:pt x="557829" y="245962"/>
                </a:cubicBezTo>
                <a:cubicBezTo>
                  <a:pt x="522499" y="177174"/>
                  <a:pt x="466667" y="247055"/>
                  <a:pt x="466667" y="247055"/>
                </a:cubicBezTo>
                <a:cubicBezTo>
                  <a:pt x="466667" y="247055"/>
                  <a:pt x="420149" y="214898"/>
                  <a:pt x="449652" y="90590"/>
                </a:cubicBezTo>
                <a:cubicBezTo>
                  <a:pt x="127461" y="149180"/>
                  <a:pt x="76364" y="0"/>
                  <a:pt x="76364" y="0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6" name="任意多边形: 形状 49"/>
          <p:cNvSpPr/>
          <p:nvPr/>
        </p:nvSpPr>
        <p:spPr>
          <a:xfrm>
            <a:off x="8979840" y="3269520"/>
            <a:ext cx="1784160" cy="2356200"/>
          </a:xfrm>
          <a:custGeom>
            <a:avLst/>
            <a:gdLst>
              <a:gd name="textAreaLeft" fmla="*/ 0 w 1784160"/>
              <a:gd name="textAreaRight" fmla="*/ 1784520 w 1784160"/>
              <a:gd name="textAreaTop" fmla="*/ 0 h 2356200"/>
              <a:gd name="textAreaBottom" fmla="*/ 2356560 h 2356200"/>
            </a:gdLst>
            <a:ahLst/>
            <a:cxnLst/>
            <a:rect l="textAreaLeft" t="textAreaTop" r="textAreaRight" b="textAreaBottom"/>
            <a:pathLst>
              <a:path w="1784657" h="2356583">
                <a:moveTo>
                  <a:pt x="139356" y="0"/>
                </a:moveTo>
                <a:cubicBezTo>
                  <a:pt x="219225" y="17487"/>
                  <a:pt x="424646" y="137290"/>
                  <a:pt x="482249" y="190717"/>
                </a:cubicBezTo>
                <a:cubicBezTo>
                  <a:pt x="546688" y="250498"/>
                  <a:pt x="860355" y="759239"/>
                  <a:pt x="924916" y="803530"/>
                </a:cubicBezTo>
                <a:cubicBezTo>
                  <a:pt x="983910" y="844009"/>
                  <a:pt x="1584198" y="194106"/>
                  <a:pt x="1584198" y="194106"/>
                </a:cubicBezTo>
                <a:lnTo>
                  <a:pt x="1784657" y="733887"/>
                </a:lnTo>
                <a:cubicBezTo>
                  <a:pt x="1784657" y="733887"/>
                  <a:pt x="1089978" y="1339499"/>
                  <a:pt x="931087" y="1282623"/>
                </a:cubicBezTo>
                <a:cubicBezTo>
                  <a:pt x="810317" y="1239360"/>
                  <a:pt x="492111" y="909236"/>
                  <a:pt x="458167" y="930533"/>
                </a:cubicBezTo>
                <a:cubicBezTo>
                  <a:pt x="420048" y="954465"/>
                  <a:pt x="783941" y="1748880"/>
                  <a:pt x="1050863" y="2303289"/>
                </a:cubicBezTo>
                <a:lnTo>
                  <a:pt x="1076651" y="2356583"/>
                </a:lnTo>
                <a:lnTo>
                  <a:pt x="190059" y="2356583"/>
                </a:lnTo>
                <a:lnTo>
                  <a:pt x="154743" y="2139746"/>
                </a:lnTo>
                <a:cubicBezTo>
                  <a:pt x="57218" y="1525272"/>
                  <a:pt x="-13127" y="968120"/>
                  <a:pt x="2068" y="830757"/>
                </a:cubicBezTo>
                <a:cubicBezTo>
                  <a:pt x="36798" y="516788"/>
                  <a:pt x="139296" y="61"/>
                  <a:pt x="139296" y="61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7" name="任意多边形: 形状 50"/>
          <p:cNvSpPr/>
          <p:nvPr/>
        </p:nvSpPr>
        <p:spPr>
          <a:xfrm>
            <a:off x="7908120" y="3446640"/>
            <a:ext cx="2091240" cy="2179080"/>
          </a:xfrm>
          <a:custGeom>
            <a:avLst/>
            <a:gdLst>
              <a:gd name="textAreaLeft" fmla="*/ 0 w 2091240"/>
              <a:gd name="textAreaRight" fmla="*/ 2091600 w 2091240"/>
              <a:gd name="textAreaTop" fmla="*/ 0 h 2179080"/>
              <a:gd name="textAreaBottom" fmla="*/ 2179440 h 2179080"/>
            </a:gdLst>
            <a:ahLst/>
            <a:cxnLst/>
            <a:rect l="textAreaLeft" t="textAreaTop" r="textAreaRight" b="textAreaBottom"/>
            <a:pathLst>
              <a:path w="2091555" h="2179557">
                <a:moveTo>
                  <a:pt x="2005699" y="2111038"/>
                </a:moveTo>
                <a:cubicBezTo>
                  <a:pt x="2010599" y="2109525"/>
                  <a:pt x="2015803" y="2112309"/>
                  <a:pt x="2017316" y="2117271"/>
                </a:cubicBezTo>
                <a:lnTo>
                  <a:pt x="2036105" y="2179557"/>
                </a:lnTo>
                <a:lnTo>
                  <a:pt x="2016629" y="2179557"/>
                </a:lnTo>
                <a:lnTo>
                  <a:pt x="1999466" y="2122655"/>
                </a:lnTo>
                <a:cubicBezTo>
                  <a:pt x="1997955" y="2117754"/>
                  <a:pt x="2000737" y="2112551"/>
                  <a:pt x="2005699" y="2111038"/>
                </a:cubicBezTo>
                <a:close/>
                <a:moveTo>
                  <a:pt x="1465858" y="2110917"/>
                </a:moveTo>
                <a:cubicBezTo>
                  <a:pt x="1470819" y="2109647"/>
                  <a:pt x="1475901" y="2112672"/>
                  <a:pt x="1477172" y="2117694"/>
                </a:cubicBezTo>
                <a:lnTo>
                  <a:pt x="1492920" y="2179557"/>
                </a:lnTo>
                <a:lnTo>
                  <a:pt x="1473644" y="2179557"/>
                </a:lnTo>
                <a:lnTo>
                  <a:pt x="1468936" y="2161295"/>
                </a:lnTo>
                <a:cubicBezTo>
                  <a:pt x="1464206" y="2142716"/>
                  <a:pt x="1460798" y="2129123"/>
                  <a:pt x="1459081" y="2122233"/>
                </a:cubicBezTo>
                <a:cubicBezTo>
                  <a:pt x="1457871" y="2117271"/>
                  <a:pt x="1460896" y="2112188"/>
                  <a:pt x="1465858" y="2110917"/>
                </a:cubicBezTo>
                <a:close/>
                <a:moveTo>
                  <a:pt x="1928069" y="1833372"/>
                </a:moveTo>
                <a:cubicBezTo>
                  <a:pt x="1932001" y="1831677"/>
                  <a:pt x="1936601" y="1832888"/>
                  <a:pt x="1939202" y="1836337"/>
                </a:cubicBezTo>
                <a:lnTo>
                  <a:pt x="2089682" y="2036311"/>
                </a:lnTo>
                <a:cubicBezTo>
                  <a:pt x="2091377" y="2038551"/>
                  <a:pt x="2091922" y="2041334"/>
                  <a:pt x="2091316" y="2044057"/>
                </a:cubicBezTo>
                <a:cubicBezTo>
                  <a:pt x="2090711" y="2046779"/>
                  <a:pt x="2088896" y="2049018"/>
                  <a:pt x="2086416" y="2050228"/>
                </a:cubicBezTo>
                <a:cubicBezTo>
                  <a:pt x="2050928" y="2067957"/>
                  <a:pt x="1946085" y="2119963"/>
                  <a:pt x="1843027" y="2167536"/>
                </a:cubicBezTo>
                <a:lnTo>
                  <a:pt x="1816401" y="2179557"/>
                </a:lnTo>
                <a:lnTo>
                  <a:pt x="1771084" y="2179557"/>
                </a:lnTo>
                <a:lnTo>
                  <a:pt x="1771787" y="2179251"/>
                </a:lnTo>
                <a:cubicBezTo>
                  <a:pt x="1857351" y="2141125"/>
                  <a:pt x="1965462" y="2089618"/>
                  <a:pt x="2068081" y="2038490"/>
                </a:cubicBezTo>
                <a:lnTo>
                  <a:pt x="1928735" y="1853278"/>
                </a:lnTo>
                <a:lnTo>
                  <a:pt x="1480984" y="2046416"/>
                </a:lnTo>
                <a:lnTo>
                  <a:pt x="1480984" y="2046477"/>
                </a:lnTo>
                <a:cubicBezTo>
                  <a:pt x="1501678" y="2086290"/>
                  <a:pt x="1528225" y="2133138"/>
                  <a:pt x="1552549" y="2170765"/>
                </a:cubicBezTo>
                <a:lnTo>
                  <a:pt x="1558807" y="2179557"/>
                </a:lnTo>
                <a:lnTo>
                  <a:pt x="1536920" y="2179557"/>
                </a:lnTo>
                <a:lnTo>
                  <a:pt x="1523892" y="2160638"/>
                </a:lnTo>
                <a:cubicBezTo>
                  <a:pt x="1494629" y="2113201"/>
                  <a:pt x="1468430" y="2062874"/>
                  <a:pt x="1459868" y="2046114"/>
                </a:cubicBezTo>
                <a:cubicBezTo>
                  <a:pt x="1458718" y="2043815"/>
                  <a:pt x="1458536" y="2041152"/>
                  <a:pt x="1459384" y="2038732"/>
                </a:cubicBezTo>
                <a:cubicBezTo>
                  <a:pt x="1460231" y="2036311"/>
                  <a:pt x="1462106" y="2034375"/>
                  <a:pt x="1464466" y="2033347"/>
                </a:cubicBezTo>
                <a:close/>
                <a:moveTo>
                  <a:pt x="557683" y="972693"/>
                </a:moveTo>
                <a:lnTo>
                  <a:pt x="557771" y="972785"/>
                </a:lnTo>
                <a:lnTo>
                  <a:pt x="557650" y="972725"/>
                </a:lnTo>
                <a:close/>
                <a:moveTo>
                  <a:pt x="214215" y="699415"/>
                </a:moveTo>
                <a:cubicBezTo>
                  <a:pt x="219358" y="699415"/>
                  <a:pt x="223533" y="703590"/>
                  <a:pt x="223533" y="708733"/>
                </a:cubicBezTo>
                <a:cubicBezTo>
                  <a:pt x="223533" y="997108"/>
                  <a:pt x="143482" y="1615670"/>
                  <a:pt x="17992" y="1928489"/>
                </a:cubicBezTo>
                <a:cubicBezTo>
                  <a:pt x="16539" y="1932119"/>
                  <a:pt x="13030" y="1934358"/>
                  <a:pt x="9339" y="1934358"/>
                </a:cubicBezTo>
                <a:lnTo>
                  <a:pt x="9279" y="1934358"/>
                </a:lnTo>
                <a:cubicBezTo>
                  <a:pt x="8129" y="1934358"/>
                  <a:pt x="6919" y="1934176"/>
                  <a:pt x="5830" y="1933692"/>
                </a:cubicBezTo>
                <a:cubicBezTo>
                  <a:pt x="1049" y="1931756"/>
                  <a:pt x="-1250" y="1926371"/>
                  <a:pt x="686" y="1921591"/>
                </a:cubicBezTo>
                <a:cubicBezTo>
                  <a:pt x="125330" y="1610829"/>
                  <a:pt x="204897" y="995716"/>
                  <a:pt x="204897" y="708733"/>
                </a:cubicBezTo>
                <a:cubicBezTo>
                  <a:pt x="204897" y="703590"/>
                  <a:pt x="209072" y="699415"/>
                  <a:pt x="214215" y="699415"/>
                </a:cubicBezTo>
                <a:close/>
                <a:moveTo>
                  <a:pt x="394041" y="77587"/>
                </a:moveTo>
                <a:cubicBezTo>
                  <a:pt x="397852" y="74138"/>
                  <a:pt x="403721" y="74380"/>
                  <a:pt x="407170" y="78132"/>
                </a:cubicBezTo>
                <a:lnTo>
                  <a:pt x="598191" y="286457"/>
                </a:lnTo>
                <a:cubicBezTo>
                  <a:pt x="599945" y="288393"/>
                  <a:pt x="600852" y="290995"/>
                  <a:pt x="600611" y="293596"/>
                </a:cubicBezTo>
                <a:cubicBezTo>
                  <a:pt x="600369" y="296198"/>
                  <a:pt x="599037" y="298619"/>
                  <a:pt x="596920" y="300192"/>
                </a:cubicBezTo>
                <a:lnTo>
                  <a:pt x="439602" y="418906"/>
                </a:lnTo>
                <a:lnTo>
                  <a:pt x="572899" y="748426"/>
                </a:lnTo>
                <a:cubicBezTo>
                  <a:pt x="573382" y="749636"/>
                  <a:pt x="573624" y="750906"/>
                  <a:pt x="573564" y="752238"/>
                </a:cubicBezTo>
                <a:lnTo>
                  <a:pt x="566968" y="963709"/>
                </a:lnTo>
                <a:lnTo>
                  <a:pt x="557683" y="972693"/>
                </a:lnTo>
                <a:lnTo>
                  <a:pt x="548453" y="963164"/>
                </a:lnTo>
                <a:lnTo>
                  <a:pt x="554989" y="753629"/>
                </a:lnTo>
                <a:lnTo>
                  <a:pt x="419756" y="419329"/>
                </a:lnTo>
                <a:cubicBezTo>
                  <a:pt x="418182" y="415396"/>
                  <a:pt x="419453" y="410919"/>
                  <a:pt x="422782" y="408377"/>
                </a:cubicBezTo>
                <a:lnTo>
                  <a:pt x="577618" y="291540"/>
                </a:lnTo>
                <a:lnTo>
                  <a:pt x="393496" y="90778"/>
                </a:lnTo>
                <a:cubicBezTo>
                  <a:pt x="390047" y="86966"/>
                  <a:pt x="390289" y="81097"/>
                  <a:pt x="394041" y="77587"/>
                </a:cubicBezTo>
                <a:close/>
                <a:moveTo>
                  <a:pt x="1500771" y="2318"/>
                </a:moveTo>
                <a:cubicBezTo>
                  <a:pt x="1504643" y="-1071"/>
                  <a:pt x="1510512" y="-708"/>
                  <a:pt x="1513901" y="3164"/>
                </a:cubicBezTo>
                <a:cubicBezTo>
                  <a:pt x="1517289" y="7036"/>
                  <a:pt x="1516925" y="12905"/>
                  <a:pt x="1513053" y="16294"/>
                </a:cubicBezTo>
                <a:lnTo>
                  <a:pt x="1230790" y="263525"/>
                </a:lnTo>
                <a:lnTo>
                  <a:pt x="1424593" y="367052"/>
                </a:lnTo>
                <a:cubicBezTo>
                  <a:pt x="1427073" y="368384"/>
                  <a:pt x="1428768" y="370743"/>
                  <a:pt x="1429312" y="373465"/>
                </a:cubicBezTo>
                <a:cubicBezTo>
                  <a:pt x="1429857" y="376189"/>
                  <a:pt x="1429130" y="379032"/>
                  <a:pt x="1427376" y="381211"/>
                </a:cubicBezTo>
                <a:lnTo>
                  <a:pt x="1119759" y="755324"/>
                </a:lnTo>
                <a:lnTo>
                  <a:pt x="1119759" y="932911"/>
                </a:lnTo>
                <a:cubicBezTo>
                  <a:pt x="1119759" y="938054"/>
                  <a:pt x="1115584" y="942229"/>
                  <a:pt x="1110441" y="942229"/>
                </a:cubicBezTo>
                <a:cubicBezTo>
                  <a:pt x="1105298" y="942229"/>
                  <a:pt x="1101123" y="938054"/>
                  <a:pt x="1101123" y="932911"/>
                </a:cubicBezTo>
                <a:lnTo>
                  <a:pt x="1101123" y="751996"/>
                </a:lnTo>
                <a:cubicBezTo>
                  <a:pt x="1101123" y="749818"/>
                  <a:pt x="1101849" y="747761"/>
                  <a:pt x="1103241" y="746066"/>
                </a:cubicBezTo>
                <a:lnTo>
                  <a:pt x="1405775" y="378185"/>
                </a:lnTo>
                <a:lnTo>
                  <a:pt x="1210096" y="273629"/>
                </a:lnTo>
                <a:cubicBezTo>
                  <a:pt x="1207374" y="272177"/>
                  <a:pt x="1205558" y="269515"/>
                  <a:pt x="1205194" y="266490"/>
                </a:cubicBezTo>
                <a:cubicBezTo>
                  <a:pt x="1204832" y="263465"/>
                  <a:pt x="1206042" y="260439"/>
                  <a:pt x="1208341" y="258442"/>
                </a:cubicBezTo>
                <a:close/>
              </a:path>
            </a:pathLst>
          </a:custGeom>
          <a:solidFill>
            <a:srgbClr val="829EE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066680" y="1450800"/>
            <a:ext cx="6041520" cy="277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600" b="1" u="none" strike="noStrike">
                <a:solidFill>
                  <a:srgbClr val="12162C"/>
                </a:solidFill>
                <a:uFillTx/>
                <a:latin typeface="Mali SemiBold"/>
              </a:rPr>
              <a:t>Click to add title</a:t>
            </a:r>
            <a:endParaRPr lang="ru-RU" sz="46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dt" idx="31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11" name="PlaceHolder 4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72EE4AD-12F5-42A2-A531-D8050232AB30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1404720" y="852840"/>
            <a:ext cx="2879640" cy="503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858585"/>
                </a:solidFill>
                <a:uFillTx/>
                <a:latin typeface="Mali"/>
              </a:rPr>
              <a:t>Click to add text</a:t>
            </a:r>
            <a:endParaRPr lang="ru-RU" sz="1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113" name="署名占位符 10"/>
          <p:cNvSpPr/>
          <p:nvPr/>
        </p:nvSpPr>
        <p:spPr>
          <a:xfrm>
            <a:off x="1087200" y="5336640"/>
            <a:ext cx="2901960" cy="50364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 defTabSz="914400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400" b="0" u="none" strike="noStrike">
                <a:solidFill>
                  <a:srgbClr val="FFFFFF"/>
                </a:solidFill>
                <a:uFillTx/>
                <a:latin typeface="Mali"/>
              </a:rPr>
              <a:t>Click to add text</a:t>
            </a:r>
            <a:endParaRPr lang="ru-RU" sz="1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4" name="任意多边形: 形状 13"/>
          <p:cNvSpPr/>
          <p:nvPr/>
        </p:nvSpPr>
        <p:spPr>
          <a:xfrm flipH="1">
            <a:off x="8614800" y="2390400"/>
            <a:ext cx="354960" cy="417240"/>
          </a:xfrm>
          <a:custGeom>
            <a:avLst/>
            <a:gdLst>
              <a:gd name="textAreaLeft" fmla="*/ 360 w 354960"/>
              <a:gd name="textAreaRight" fmla="*/ 355680 w 354960"/>
              <a:gd name="textAreaTop" fmla="*/ 0 h 417240"/>
              <a:gd name="textAreaBottom" fmla="*/ 417600 h 417240"/>
            </a:gdLst>
            <a:ahLst/>
            <a:cxnLst/>
            <a:rect l="textAreaLeft" t="textAreaTop" r="textAreaRight" b="textAreaBottom"/>
            <a:pathLst>
              <a:path w="355493" h="417647">
                <a:moveTo>
                  <a:pt x="234017" y="400351"/>
                </a:moveTo>
                <a:cubicBezTo>
                  <a:pt x="231722" y="399292"/>
                  <a:pt x="229076" y="400174"/>
                  <a:pt x="227840" y="402468"/>
                </a:cubicBezTo>
                <a:cubicBezTo>
                  <a:pt x="226781" y="404763"/>
                  <a:pt x="227664" y="407410"/>
                  <a:pt x="229958" y="408646"/>
                </a:cubicBezTo>
                <a:cubicBezTo>
                  <a:pt x="243724" y="415353"/>
                  <a:pt x="255372" y="417647"/>
                  <a:pt x="265080" y="417647"/>
                </a:cubicBezTo>
                <a:lnTo>
                  <a:pt x="264903" y="417470"/>
                </a:lnTo>
                <a:cubicBezTo>
                  <a:pt x="284141" y="417470"/>
                  <a:pt x="294906" y="408293"/>
                  <a:pt x="295613" y="407763"/>
                </a:cubicBezTo>
                <a:cubicBezTo>
                  <a:pt x="297554" y="406175"/>
                  <a:pt x="297730" y="403175"/>
                  <a:pt x="295966" y="401410"/>
                </a:cubicBezTo>
                <a:cubicBezTo>
                  <a:pt x="294377" y="399469"/>
                  <a:pt x="291376" y="399292"/>
                  <a:pt x="289612" y="401057"/>
                </a:cubicBezTo>
                <a:cubicBezTo>
                  <a:pt x="288730" y="401763"/>
                  <a:pt x="269139" y="417823"/>
                  <a:pt x="234017" y="400351"/>
                </a:cubicBezTo>
                <a:close/>
                <a:moveTo>
                  <a:pt x="252725" y="152205"/>
                </a:moveTo>
                <a:cubicBezTo>
                  <a:pt x="250960" y="150440"/>
                  <a:pt x="248136" y="150263"/>
                  <a:pt x="246195" y="152205"/>
                </a:cubicBezTo>
                <a:cubicBezTo>
                  <a:pt x="244430" y="153970"/>
                  <a:pt x="244253" y="156793"/>
                  <a:pt x="246195" y="158735"/>
                </a:cubicBezTo>
                <a:cubicBezTo>
                  <a:pt x="264373" y="177619"/>
                  <a:pt x="311320" y="231449"/>
                  <a:pt x="310791" y="251746"/>
                </a:cubicBezTo>
                <a:cubicBezTo>
                  <a:pt x="310791" y="254393"/>
                  <a:pt x="309732" y="255452"/>
                  <a:pt x="309379" y="255629"/>
                </a:cubicBezTo>
                <a:cubicBezTo>
                  <a:pt x="301966" y="262688"/>
                  <a:pt x="290318" y="264453"/>
                  <a:pt x="280081" y="266041"/>
                </a:cubicBezTo>
                <a:cubicBezTo>
                  <a:pt x="269845" y="267630"/>
                  <a:pt x="260843" y="269218"/>
                  <a:pt x="256608" y="275395"/>
                </a:cubicBezTo>
                <a:cubicBezTo>
                  <a:pt x="254313" y="278748"/>
                  <a:pt x="253960" y="282985"/>
                  <a:pt x="255020" y="287750"/>
                </a:cubicBezTo>
                <a:cubicBezTo>
                  <a:pt x="255549" y="289868"/>
                  <a:pt x="257314" y="291280"/>
                  <a:pt x="259431" y="291280"/>
                </a:cubicBezTo>
                <a:lnTo>
                  <a:pt x="259608" y="291280"/>
                </a:lnTo>
                <a:cubicBezTo>
                  <a:pt x="259608" y="291280"/>
                  <a:pt x="260314" y="291280"/>
                  <a:pt x="260667" y="291280"/>
                </a:cubicBezTo>
                <a:cubicBezTo>
                  <a:pt x="263138" y="290750"/>
                  <a:pt x="264550" y="288279"/>
                  <a:pt x="264020" y="285808"/>
                </a:cubicBezTo>
                <a:cubicBezTo>
                  <a:pt x="263138" y="282278"/>
                  <a:pt x="264020" y="281043"/>
                  <a:pt x="264373" y="280513"/>
                </a:cubicBezTo>
                <a:cubicBezTo>
                  <a:pt x="266315" y="277513"/>
                  <a:pt x="274257" y="276278"/>
                  <a:pt x="281669" y="275042"/>
                </a:cubicBezTo>
                <a:cubicBezTo>
                  <a:pt x="292612" y="273277"/>
                  <a:pt x="306202" y="271160"/>
                  <a:pt x="315732" y="262159"/>
                </a:cubicBezTo>
                <a:cubicBezTo>
                  <a:pt x="318380" y="259511"/>
                  <a:pt x="319968" y="256158"/>
                  <a:pt x="319968" y="251746"/>
                </a:cubicBezTo>
                <a:cubicBezTo>
                  <a:pt x="320674" y="223860"/>
                  <a:pt x="259785" y="159441"/>
                  <a:pt x="252725" y="152205"/>
                </a:cubicBezTo>
                <a:close/>
                <a:moveTo>
                  <a:pt x="92473" y="143381"/>
                </a:moveTo>
                <a:cubicBezTo>
                  <a:pt x="80648" y="146206"/>
                  <a:pt x="74294" y="162090"/>
                  <a:pt x="78353" y="178680"/>
                </a:cubicBezTo>
                <a:cubicBezTo>
                  <a:pt x="82413" y="195270"/>
                  <a:pt x="95120" y="206389"/>
                  <a:pt x="106945" y="203565"/>
                </a:cubicBezTo>
                <a:cubicBezTo>
                  <a:pt x="118770" y="200741"/>
                  <a:pt x="125124" y="184857"/>
                  <a:pt x="121065" y="168267"/>
                </a:cubicBezTo>
                <a:cubicBezTo>
                  <a:pt x="117005" y="151677"/>
                  <a:pt x="104298" y="140557"/>
                  <a:pt x="92473" y="143381"/>
                </a:cubicBezTo>
                <a:close/>
                <a:moveTo>
                  <a:pt x="305144" y="136145"/>
                </a:moveTo>
                <a:cubicBezTo>
                  <a:pt x="295260" y="138439"/>
                  <a:pt x="290142" y="151676"/>
                  <a:pt x="293495" y="165442"/>
                </a:cubicBezTo>
                <a:cubicBezTo>
                  <a:pt x="296849" y="179209"/>
                  <a:pt x="307438" y="188386"/>
                  <a:pt x="317322" y="186092"/>
                </a:cubicBezTo>
                <a:cubicBezTo>
                  <a:pt x="327205" y="183797"/>
                  <a:pt x="332323" y="170560"/>
                  <a:pt x="328970" y="156794"/>
                </a:cubicBezTo>
                <a:cubicBezTo>
                  <a:pt x="325617" y="143028"/>
                  <a:pt x="315028" y="133850"/>
                  <a:pt x="305144" y="136145"/>
                </a:cubicBezTo>
                <a:close/>
                <a:moveTo>
                  <a:pt x="83061" y="26359"/>
                </a:moveTo>
                <a:cubicBezTo>
                  <a:pt x="76556" y="25871"/>
                  <a:pt x="69221" y="26985"/>
                  <a:pt x="61058" y="30427"/>
                </a:cubicBezTo>
                <a:cubicBezTo>
                  <a:pt x="28407" y="44193"/>
                  <a:pt x="-5303" y="89904"/>
                  <a:pt x="698" y="104200"/>
                </a:cubicBezTo>
                <a:cubicBezTo>
                  <a:pt x="6698" y="118496"/>
                  <a:pt x="29819" y="99082"/>
                  <a:pt x="62470" y="85316"/>
                </a:cubicBezTo>
                <a:cubicBezTo>
                  <a:pt x="95120" y="71550"/>
                  <a:pt x="125124" y="68725"/>
                  <a:pt x="119123" y="54430"/>
                </a:cubicBezTo>
                <a:cubicBezTo>
                  <a:pt x="114622" y="43708"/>
                  <a:pt x="102577" y="27824"/>
                  <a:pt x="83061" y="26359"/>
                </a:cubicBezTo>
                <a:close/>
                <a:moveTo>
                  <a:pt x="291378" y="247"/>
                </a:moveTo>
                <a:cubicBezTo>
                  <a:pt x="262433" y="-2930"/>
                  <a:pt x="252020" y="25309"/>
                  <a:pt x="250432" y="40664"/>
                </a:cubicBezTo>
                <a:cubicBezTo>
                  <a:pt x="248667" y="56018"/>
                  <a:pt x="273199" y="49665"/>
                  <a:pt x="302144" y="52841"/>
                </a:cubicBezTo>
                <a:cubicBezTo>
                  <a:pt x="331088" y="56018"/>
                  <a:pt x="353679" y="67314"/>
                  <a:pt x="355267" y="51960"/>
                </a:cubicBezTo>
                <a:lnTo>
                  <a:pt x="355444" y="51960"/>
                </a:lnTo>
                <a:cubicBezTo>
                  <a:pt x="357032" y="36605"/>
                  <a:pt x="320323" y="3424"/>
                  <a:pt x="291378" y="247"/>
                </a:cubicBezTo>
                <a:close/>
              </a:path>
            </a:pathLst>
          </a:custGeom>
          <a:solidFill>
            <a:srgbClr val="12162C"/>
          </a:solidFill>
          <a:ln w="20601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16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17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18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19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20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21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2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3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4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5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9880" y="360000"/>
            <a:ext cx="10515240" cy="863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10798560" cy="405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500" lnSpcReduction="9999"/>
          </a:bodyPr>
          <a:lstStyle/>
          <a:p>
            <a:pPr indent="0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 SemiBold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dt" idx="34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ftr" idx="3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30" name="PlaceHolder 5"/>
          <p:cNvSpPr>
            <a:spLocks noGrp="1"/>
          </p:cNvSpPr>
          <p:nvPr>
            <p:ph type="sldNum" idx="36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A181C25-D20F-4AB7-9EAD-5A640C054323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2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3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4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5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6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7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8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9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40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41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42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43" name="任意多边形: 形状 7"/>
          <p:cNvSpPr/>
          <p:nvPr/>
        </p:nvSpPr>
        <p:spPr>
          <a:xfrm>
            <a:off x="5408640" y="912600"/>
            <a:ext cx="6782760" cy="5945040"/>
          </a:xfrm>
          <a:custGeom>
            <a:avLst/>
            <a:gdLst>
              <a:gd name="textAreaLeft" fmla="*/ 0 w 6782760"/>
              <a:gd name="textAreaRight" fmla="*/ 6783120 w 6782760"/>
              <a:gd name="textAreaTop" fmla="*/ 0 h 5945040"/>
              <a:gd name="textAreaBottom" fmla="*/ 5945400 h 5945040"/>
            </a:gdLst>
            <a:ahLst/>
            <a:cxnLst/>
            <a:rect l="textAreaLeft" t="textAreaTop" r="textAreaRight" b="textAreaBottom"/>
            <a:pathLst>
              <a:path w="7071108" h="6197612">
                <a:moveTo>
                  <a:pt x="6725561" y="12"/>
                </a:moveTo>
                <a:cubicBezTo>
                  <a:pt x="6744141" y="-232"/>
                  <a:pt x="6917113" y="3219"/>
                  <a:pt x="7044243" y="3777"/>
                </a:cubicBezTo>
                <a:lnTo>
                  <a:pt x="7071108" y="3752"/>
                </a:lnTo>
                <a:lnTo>
                  <a:pt x="7071108" y="6197612"/>
                </a:lnTo>
                <a:lnTo>
                  <a:pt x="607386" y="6197612"/>
                </a:lnTo>
                <a:lnTo>
                  <a:pt x="550627" y="6153668"/>
                </a:lnTo>
                <a:cubicBezTo>
                  <a:pt x="59085" y="5744058"/>
                  <a:pt x="-217064" y="5065496"/>
                  <a:pt x="213364" y="4497349"/>
                </a:cubicBezTo>
                <a:cubicBezTo>
                  <a:pt x="409643" y="4238257"/>
                  <a:pt x="700423" y="4061124"/>
                  <a:pt x="992826" y="3929675"/>
                </a:cubicBezTo>
                <a:cubicBezTo>
                  <a:pt x="1787683" y="3572331"/>
                  <a:pt x="2664724" y="3453198"/>
                  <a:pt x="3515285" y="3263245"/>
                </a:cubicBezTo>
                <a:cubicBezTo>
                  <a:pt x="4039853" y="3146127"/>
                  <a:pt x="4563357" y="2996875"/>
                  <a:pt x="5044425" y="2752898"/>
                </a:cubicBezTo>
                <a:cubicBezTo>
                  <a:pt x="5916036" y="2310851"/>
                  <a:pt x="6803098" y="1489738"/>
                  <a:pt x="6575245" y="410877"/>
                </a:cubicBezTo>
                <a:cubicBezTo>
                  <a:pt x="6555370" y="316992"/>
                  <a:pt x="6534153" y="211855"/>
                  <a:pt x="6549884" y="131406"/>
                </a:cubicBezTo>
                <a:lnTo>
                  <a:pt x="6549940" y="131406"/>
                </a:lnTo>
                <a:cubicBezTo>
                  <a:pt x="6564776" y="55436"/>
                  <a:pt x="6612586" y="1524"/>
                  <a:pt x="6725561" y="12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44" name="图形 16"/>
          <p:cNvSpPr/>
          <p:nvPr/>
        </p:nvSpPr>
        <p:spPr>
          <a:xfrm>
            <a:off x="0" y="0"/>
            <a:ext cx="4765320" cy="2526840"/>
          </a:xfrm>
          <a:custGeom>
            <a:avLst/>
            <a:gdLst>
              <a:gd name="textAreaLeft" fmla="*/ 0 w 4765320"/>
              <a:gd name="textAreaRight" fmla="*/ 4765680 w 4765320"/>
              <a:gd name="textAreaTop" fmla="*/ 0 h 2526840"/>
              <a:gd name="textAreaBottom" fmla="*/ 2527200 h 252684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45" name="矩形: 圆角 10"/>
          <p:cNvSpPr/>
          <p:nvPr/>
        </p:nvSpPr>
        <p:spPr>
          <a:xfrm>
            <a:off x="374760" y="343080"/>
            <a:ext cx="11442240" cy="617184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rgbClr val="FFFFFF"/>
              </a:solidFill>
              <a:uFillTx/>
              <a:latin typeface="Mali"/>
              <a:ea typeface="Mali"/>
            </a:endParaRPr>
          </a:p>
        </p:txBody>
      </p:sp>
      <p:cxnSp>
        <p:nvCxnSpPr>
          <p:cNvPr id="146" name="直接连接符 11"/>
          <p:cNvCxnSpPr/>
          <p:nvPr/>
        </p:nvCxnSpPr>
        <p:spPr>
          <a:xfrm>
            <a:off x="1050840" y="105948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147" name="直接连接符 12"/>
          <p:cNvCxnSpPr/>
          <p:nvPr/>
        </p:nvCxnSpPr>
        <p:spPr>
          <a:xfrm>
            <a:off x="1050840" y="110808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148" name="直接连接符 14"/>
          <p:cNvCxnSpPr/>
          <p:nvPr/>
        </p:nvCxnSpPr>
        <p:spPr>
          <a:xfrm>
            <a:off x="1050840" y="115668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pic>
        <p:nvPicPr>
          <p:cNvPr id="149" name="图形 15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405560" y="1495080"/>
            <a:ext cx="4129920" cy="4386960"/>
          </a:xfrm>
          <a:prstGeom prst="rect">
            <a:avLst/>
          </a:prstGeom>
          <a:ln w="0">
            <a:noFill/>
          </a:ln>
        </p:spPr>
      </p:pic>
      <p:sp>
        <p:nvSpPr>
          <p:cNvPr id="150" name="任意多边形: 形状 16"/>
          <p:cNvSpPr/>
          <p:nvPr/>
        </p:nvSpPr>
        <p:spPr>
          <a:xfrm>
            <a:off x="6177960" y="2327760"/>
            <a:ext cx="2639520" cy="3378240"/>
          </a:xfrm>
          <a:custGeom>
            <a:avLst/>
            <a:gdLst>
              <a:gd name="textAreaLeft" fmla="*/ 0 w 2639520"/>
              <a:gd name="textAreaRight" fmla="*/ 2639880 w 2639520"/>
              <a:gd name="textAreaTop" fmla="*/ 0 h 3378240"/>
              <a:gd name="textAreaBottom" fmla="*/ 3378600 h 33782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1" name="任意多边形: 形状 18"/>
          <p:cNvSpPr/>
          <p:nvPr/>
        </p:nvSpPr>
        <p:spPr>
          <a:xfrm>
            <a:off x="6514560" y="2762280"/>
            <a:ext cx="1786680" cy="2973600"/>
          </a:xfrm>
          <a:custGeom>
            <a:avLst/>
            <a:gdLst>
              <a:gd name="textAreaLeft" fmla="*/ 0 w 1786680"/>
              <a:gd name="textAreaRight" fmla="*/ 1787040 w 1786680"/>
              <a:gd name="textAreaTop" fmla="*/ 0 h 2973600"/>
              <a:gd name="textAreaBottom" fmla="*/ 2973960 h 2973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2" name="任意多边形: 形状 20"/>
          <p:cNvSpPr/>
          <p:nvPr/>
        </p:nvSpPr>
        <p:spPr>
          <a:xfrm>
            <a:off x="7266600" y="3130560"/>
            <a:ext cx="278280" cy="2605320"/>
          </a:xfrm>
          <a:custGeom>
            <a:avLst/>
            <a:gdLst>
              <a:gd name="textAreaLeft" fmla="*/ 0 w 278280"/>
              <a:gd name="textAreaRight" fmla="*/ 278640 w 278280"/>
              <a:gd name="textAreaTop" fmla="*/ 0 h 2605320"/>
              <a:gd name="textAreaBottom" fmla="*/ 2605680 h 26053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3" name="椭圆 21"/>
          <p:cNvSpPr/>
          <p:nvPr/>
        </p:nvSpPr>
        <p:spPr>
          <a:xfrm>
            <a:off x="10413000" y="10620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4" name="椭圆 22"/>
          <p:cNvSpPr/>
          <p:nvPr/>
        </p:nvSpPr>
        <p:spPr>
          <a:xfrm>
            <a:off x="10611360" y="10620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5" name="椭圆 24"/>
          <p:cNvSpPr/>
          <p:nvPr/>
        </p:nvSpPr>
        <p:spPr>
          <a:xfrm>
            <a:off x="10809360" y="10620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6" name="椭圆 25"/>
          <p:cNvSpPr/>
          <p:nvPr/>
        </p:nvSpPr>
        <p:spPr>
          <a:xfrm>
            <a:off x="11007360" y="10620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7" name="任意多边形: 形状 26"/>
          <p:cNvSpPr/>
          <p:nvPr/>
        </p:nvSpPr>
        <p:spPr>
          <a:xfrm>
            <a:off x="5650920" y="3112920"/>
            <a:ext cx="5778720" cy="2747520"/>
          </a:xfrm>
          <a:custGeom>
            <a:avLst/>
            <a:gdLst>
              <a:gd name="textAreaLeft" fmla="*/ 0 w 5778720"/>
              <a:gd name="textAreaRight" fmla="*/ 5779080 w 5778720"/>
              <a:gd name="textAreaTop" fmla="*/ 0 h 2747520"/>
              <a:gd name="textAreaBottom" fmla="*/ 2747880 h 2747520"/>
            </a:gdLst>
            <a:ahLst/>
            <a:cxnLst/>
            <a:rect l="textAreaLeft" t="textAreaTop" r="textAreaRight" b="textAreaBottom"/>
            <a:pathLst>
              <a:path w="9200578" h="4374736">
                <a:moveTo>
                  <a:pt x="3733704" y="0"/>
                </a:moveTo>
                <a:lnTo>
                  <a:pt x="9200578" y="0"/>
                </a:lnTo>
                <a:lnTo>
                  <a:pt x="8181403" y="4140231"/>
                </a:lnTo>
                <a:lnTo>
                  <a:pt x="8181404" y="4140231"/>
                </a:lnTo>
                <a:lnTo>
                  <a:pt x="8181404" y="4224337"/>
                </a:lnTo>
                <a:cubicBezTo>
                  <a:pt x="8181404" y="4307395"/>
                  <a:pt x="8119682" y="4374736"/>
                  <a:pt x="8043482" y="4374736"/>
                </a:cubicBezTo>
                <a:lnTo>
                  <a:pt x="141065" y="4374736"/>
                </a:lnTo>
                <a:cubicBezTo>
                  <a:pt x="63151" y="4374736"/>
                  <a:pt x="0" y="4305871"/>
                  <a:pt x="0" y="4220812"/>
                </a:cubicBezTo>
                <a:lnTo>
                  <a:pt x="0" y="4140231"/>
                </a:lnTo>
                <a:lnTo>
                  <a:pt x="2714529" y="4140231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8" name="任意多边形: 形状 27"/>
          <p:cNvSpPr/>
          <p:nvPr/>
        </p:nvSpPr>
        <p:spPr>
          <a:xfrm>
            <a:off x="7459200" y="3269520"/>
            <a:ext cx="3856680" cy="2356200"/>
          </a:xfrm>
          <a:custGeom>
            <a:avLst/>
            <a:gdLst>
              <a:gd name="textAreaLeft" fmla="*/ 0 w 3856680"/>
              <a:gd name="textAreaRight" fmla="*/ 3857040 w 3856680"/>
              <a:gd name="textAreaTop" fmla="*/ 0 h 2356200"/>
              <a:gd name="textAreaBottom" fmla="*/ 2356560 h 2356200"/>
            </a:gdLst>
            <a:ahLst/>
            <a:cxnLst/>
            <a:rect l="textAreaLeft" t="textAreaTop" r="textAreaRight" b="textAreaBottom"/>
            <a:pathLst>
              <a:path w="6140386" h="3751802">
                <a:moveTo>
                  <a:pt x="0" y="3751802"/>
                </a:moveTo>
                <a:lnTo>
                  <a:pt x="5210175" y="3751802"/>
                </a:lnTo>
                <a:lnTo>
                  <a:pt x="6140386" y="0"/>
                </a:lnTo>
                <a:lnTo>
                  <a:pt x="930116" y="0"/>
                </a:lnTo>
                <a:lnTo>
                  <a:pt x="0" y="3751802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9" name="任意多边形: 形状 28"/>
          <p:cNvSpPr/>
          <p:nvPr/>
        </p:nvSpPr>
        <p:spPr>
          <a:xfrm>
            <a:off x="8146440" y="3112920"/>
            <a:ext cx="3315960" cy="2702160"/>
          </a:xfrm>
          <a:custGeom>
            <a:avLst/>
            <a:gdLst>
              <a:gd name="textAreaLeft" fmla="*/ 0 w 3315960"/>
              <a:gd name="textAreaRight" fmla="*/ 3316320 w 3315960"/>
              <a:gd name="textAreaTop" fmla="*/ 0 h 2702160"/>
              <a:gd name="textAreaBottom" fmla="*/ 2702520 h 2702160"/>
            </a:gdLst>
            <a:ahLst/>
            <a:cxnLst/>
            <a:rect l="textAreaLeft" t="textAreaTop" r="textAreaRight" b="textAreaBottom"/>
            <a:pathLst>
              <a:path w="5279922" h="4302537">
                <a:moveTo>
                  <a:pt x="858298" y="4213574"/>
                </a:moveTo>
                <a:lnTo>
                  <a:pt x="1326928" y="4213574"/>
                </a:lnTo>
                <a:cubicBezTo>
                  <a:pt x="1349407" y="4213574"/>
                  <a:pt x="1367695" y="4233481"/>
                  <a:pt x="1367695" y="4258056"/>
                </a:cubicBezTo>
                <a:cubicBezTo>
                  <a:pt x="1367695" y="4282630"/>
                  <a:pt x="1349407" y="4302537"/>
                  <a:pt x="1326928" y="4302537"/>
                </a:cubicBezTo>
                <a:lnTo>
                  <a:pt x="858298" y="4302537"/>
                </a:lnTo>
                <a:cubicBezTo>
                  <a:pt x="835819" y="4302537"/>
                  <a:pt x="817531" y="4282630"/>
                  <a:pt x="817531" y="4258056"/>
                </a:cubicBezTo>
                <a:cubicBezTo>
                  <a:pt x="817531" y="4233481"/>
                  <a:pt x="835819" y="4213574"/>
                  <a:pt x="858298" y="4213574"/>
                </a:cubicBezTo>
                <a:close/>
                <a:moveTo>
                  <a:pt x="389859" y="4213574"/>
                </a:moveTo>
                <a:lnTo>
                  <a:pt x="537211" y="4213574"/>
                </a:lnTo>
                <a:cubicBezTo>
                  <a:pt x="559690" y="4213574"/>
                  <a:pt x="577978" y="4233481"/>
                  <a:pt x="577978" y="4258056"/>
                </a:cubicBezTo>
                <a:cubicBezTo>
                  <a:pt x="577978" y="4282630"/>
                  <a:pt x="559690" y="4302537"/>
                  <a:pt x="537211" y="4302537"/>
                </a:cubicBezTo>
                <a:lnTo>
                  <a:pt x="389859" y="4302537"/>
                </a:lnTo>
                <a:cubicBezTo>
                  <a:pt x="367380" y="4302537"/>
                  <a:pt x="349092" y="4282630"/>
                  <a:pt x="349092" y="4258056"/>
                </a:cubicBezTo>
                <a:cubicBezTo>
                  <a:pt x="349092" y="4233481"/>
                  <a:pt x="367380" y="4213574"/>
                  <a:pt x="389859" y="4213574"/>
                </a:cubicBezTo>
                <a:close/>
                <a:moveTo>
                  <a:pt x="40767" y="4213574"/>
                </a:moveTo>
                <a:lnTo>
                  <a:pt x="188119" y="4213574"/>
                </a:lnTo>
                <a:cubicBezTo>
                  <a:pt x="210598" y="4213574"/>
                  <a:pt x="228886" y="4233481"/>
                  <a:pt x="228886" y="4258056"/>
                </a:cubicBezTo>
                <a:cubicBezTo>
                  <a:pt x="228886" y="4282630"/>
                  <a:pt x="210598" y="4302537"/>
                  <a:pt x="188119" y="4302537"/>
                </a:cubicBezTo>
                <a:lnTo>
                  <a:pt x="40767" y="4302537"/>
                </a:lnTo>
                <a:cubicBezTo>
                  <a:pt x="18288" y="4302537"/>
                  <a:pt x="0" y="4282630"/>
                  <a:pt x="0" y="4258056"/>
                </a:cubicBezTo>
                <a:cubicBezTo>
                  <a:pt x="0" y="4233481"/>
                  <a:pt x="18288" y="4213574"/>
                  <a:pt x="40767" y="4213574"/>
                </a:cubicBezTo>
                <a:close/>
                <a:moveTo>
                  <a:pt x="5227606" y="0"/>
                </a:moveTo>
                <a:lnTo>
                  <a:pt x="5266849" y="158496"/>
                </a:lnTo>
                <a:cubicBezTo>
                  <a:pt x="5284375" y="229267"/>
                  <a:pt x="5284280" y="303848"/>
                  <a:pt x="5266564" y="374618"/>
                </a:cubicBezTo>
                <a:lnTo>
                  <a:pt x="4376547" y="3936302"/>
                </a:lnTo>
                <a:cubicBezTo>
                  <a:pt x="4353306" y="4029456"/>
                  <a:pt x="4290917" y="4105180"/>
                  <a:pt x="4208431" y="414023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0" name="任意多边形: 形状 29"/>
          <p:cNvSpPr/>
          <p:nvPr/>
        </p:nvSpPr>
        <p:spPr>
          <a:xfrm>
            <a:off x="9139320" y="5750280"/>
            <a:ext cx="1451520" cy="74160"/>
          </a:xfrm>
          <a:custGeom>
            <a:avLst/>
            <a:gdLst>
              <a:gd name="textAreaLeft" fmla="*/ 0 w 1451520"/>
              <a:gd name="textAreaRight" fmla="*/ 1451880 w 1451520"/>
              <a:gd name="textAreaTop" fmla="*/ 0 h 74160"/>
              <a:gd name="textAreaBottom" fmla="*/ 74520 h 74160"/>
            </a:gdLst>
            <a:ahLst/>
            <a:cxnLst/>
            <a:rect l="textAreaLeft" t="textAreaTop" r="textAreaRight" b="textAreaBottom"/>
            <a:pathLst>
              <a:path w="2311526" h="118491">
                <a:moveTo>
                  <a:pt x="0" y="76010"/>
                </a:moveTo>
                <a:lnTo>
                  <a:pt x="0" y="42482"/>
                </a:lnTo>
                <a:cubicBezTo>
                  <a:pt x="0" y="19050"/>
                  <a:pt x="17430" y="0"/>
                  <a:pt x="38957" y="0"/>
                </a:cubicBezTo>
                <a:lnTo>
                  <a:pt x="2272570" y="0"/>
                </a:lnTo>
                <a:cubicBezTo>
                  <a:pt x="2294096" y="0"/>
                  <a:pt x="2311527" y="19050"/>
                  <a:pt x="2311527" y="42482"/>
                </a:cubicBezTo>
                <a:lnTo>
                  <a:pt x="2311527" y="76010"/>
                </a:lnTo>
                <a:cubicBezTo>
                  <a:pt x="2311527" y="99441"/>
                  <a:pt x="2294096" y="118491"/>
                  <a:pt x="2272570" y="118491"/>
                </a:cubicBezTo>
                <a:lnTo>
                  <a:pt x="38957" y="118491"/>
                </a:lnTo>
                <a:cubicBezTo>
                  <a:pt x="17430" y="118491"/>
                  <a:pt x="0" y="99441"/>
                  <a:pt x="0" y="76010"/>
                </a:cubicBezTo>
                <a:close/>
                <a:moveTo>
                  <a:pt x="38957" y="29623"/>
                </a:moveTo>
                <a:cubicBezTo>
                  <a:pt x="32480" y="29623"/>
                  <a:pt x="27146" y="35338"/>
                  <a:pt x="27146" y="42482"/>
                </a:cubicBezTo>
                <a:lnTo>
                  <a:pt x="27146" y="76010"/>
                </a:lnTo>
                <a:cubicBezTo>
                  <a:pt x="27146" y="83058"/>
                  <a:pt x="32385" y="88868"/>
                  <a:pt x="38957" y="88868"/>
                </a:cubicBezTo>
                <a:lnTo>
                  <a:pt x="2272570" y="88868"/>
                </a:lnTo>
                <a:cubicBezTo>
                  <a:pt x="2279046" y="88868"/>
                  <a:pt x="2284380" y="83153"/>
                  <a:pt x="2284380" y="76010"/>
                </a:cubicBezTo>
                <a:lnTo>
                  <a:pt x="2284380" y="42482"/>
                </a:lnTo>
                <a:cubicBezTo>
                  <a:pt x="2284380" y="35433"/>
                  <a:pt x="2279142" y="29623"/>
                  <a:pt x="2272570" y="29623"/>
                </a:cubicBezTo>
                <a:lnTo>
                  <a:pt x="38957" y="2962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9520" rIns="90000" bIns="2952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1" name="任意多边形: 形状 30"/>
          <p:cNvSpPr/>
          <p:nvPr/>
        </p:nvSpPr>
        <p:spPr>
          <a:xfrm>
            <a:off x="7414560" y="5682240"/>
            <a:ext cx="3330720" cy="23400"/>
          </a:xfrm>
          <a:custGeom>
            <a:avLst/>
            <a:gdLst>
              <a:gd name="textAreaLeft" fmla="*/ 0 w 3330720"/>
              <a:gd name="textAreaRight" fmla="*/ 3331080 w 3330720"/>
              <a:gd name="textAreaTop" fmla="*/ 0 h 23400"/>
              <a:gd name="textAreaBottom" fmla="*/ 23760 h 23400"/>
            </a:gdLst>
            <a:ahLst/>
            <a:cxnLst/>
            <a:rect l="textAreaLeft" t="textAreaTop" r="textAreaRight" b="textAreaBottom"/>
            <a:pathLst>
              <a:path w="5303519" h="38100">
                <a:moveTo>
                  <a:pt x="17431" y="38100"/>
                </a:moveTo>
                <a:lnTo>
                  <a:pt x="5286090" y="38100"/>
                </a:lnTo>
                <a:cubicBezTo>
                  <a:pt x="5295710" y="38100"/>
                  <a:pt x="5303520" y="29527"/>
                  <a:pt x="5303520" y="19050"/>
                </a:cubicBezTo>
                <a:cubicBezTo>
                  <a:pt x="5303520" y="8572"/>
                  <a:pt x="5295710" y="0"/>
                  <a:pt x="5286090" y="0"/>
                </a:cubicBezTo>
                <a:lnTo>
                  <a:pt x="17431" y="0"/>
                </a:lnTo>
                <a:cubicBezTo>
                  <a:pt x="7811" y="0"/>
                  <a:pt x="0" y="8572"/>
                  <a:pt x="0" y="19050"/>
                </a:cubicBezTo>
                <a:cubicBezTo>
                  <a:pt x="0" y="29527"/>
                  <a:pt x="7811" y="38100"/>
                  <a:pt x="17431" y="3810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21240" rIns="90000" bIns="-2124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2" name="任意多边形: 形状 31"/>
          <p:cNvSpPr/>
          <p:nvPr/>
        </p:nvSpPr>
        <p:spPr>
          <a:xfrm flipH="1">
            <a:off x="8925840" y="2237760"/>
            <a:ext cx="576720" cy="659880"/>
          </a:xfrm>
          <a:custGeom>
            <a:avLst/>
            <a:gdLst>
              <a:gd name="textAreaLeft" fmla="*/ 360 w 576720"/>
              <a:gd name="textAreaRight" fmla="*/ 577440 w 576720"/>
              <a:gd name="textAreaTop" fmla="*/ 0 h 659880"/>
              <a:gd name="textAreaBottom" fmla="*/ 660240 h 659880"/>
            </a:gdLst>
            <a:ahLst/>
            <a:cxnLst/>
            <a:rect l="textAreaLeft" t="textAreaTop" r="textAreaRight" b="textAreaBottom"/>
            <a:pathLst>
              <a:path w="576920" h="660135">
                <a:moveTo>
                  <a:pt x="574215" y="23035"/>
                </a:moveTo>
                <a:cubicBezTo>
                  <a:pt x="589919" y="40930"/>
                  <a:pt x="535582" y="104397"/>
                  <a:pt x="454872" y="152421"/>
                </a:cubicBezTo>
                <a:cubicBezTo>
                  <a:pt x="374162" y="200445"/>
                  <a:pt x="261418" y="573266"/>
                  <a:pt x="261418" y="573266"/>
                </a:cubicBezTo>
                <a:lnTo>
                  <a:pt x="205151" y="517677"/>
                </a:lnTo>
                <a:cubicBezTo>
                  <a:pt x="205151" y="517677"/>
                  <a:pt x="207837" y="662480"/>
                  <a:pt x="172830" y="660106"/>
                </a:cubicBezTo>
                <a:cubicBezTo>
                  <a:pt x="137823" y="657732"/>
                  <a:pt x="146457" y="589726"/>
                  <a:pt x="136153" y="551536"/>
                </a:cubicBezTo>
                <a:cubicBezTo>
                  <a:pt x="125823" y="513347"/>
                  <a:pt x="-55996" y="371752"/>
                  <a:pt x="17410" y="181637"/>
                </a:cubicBezTo>
                <a:cubicBezTo>
                  <a:pt x="106024" y="-47893"/>
                  <a:pt x="548859" y="-5842"/>
                  <a:pt x="574215" y="23061"/>
                </a:cubicBezTo>
                <a:close/>
              </a:path>
            </a:pathLst>
          </a:custGeom>
          <a:solidFill>
            <a:srgbClr val="12162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3" name="任意多边形: 形状 32"/>
          <p:cNvSpPr/>
          <p:nvPr/>
        </p:nvSpPr>
        <p:spPr>
          <a:xfrm flipH="1">
            <a:off x="8816760" y="2669040"/>
            <a:ext cx="644040" cy="576000"/>
          </a:xfrm>
          <a:custGeom>
            <a:avLst/>
            <a:gdLst>
              <a:gd name="textAreaLeft" fmla="*/ -360 w 644040"/>
              <a:gd name="textAreaRight" fmla="*/ 644040 w 644040"/>
              <a:gd name="textAreaTop" fmla="*/ 0 h 576000"/>
              <a:gd name="textAreaBottom" fmla="*/ 576360 h 576000"/>
            </a:gdLst>
            <a:ahLst/>
            <a:cxnLst/>
            <a:rect l="textAreaLeft" t="textAreaTop" r="textAreaRight" b="textAreaBottom"/>
            <a:pathLst>
              <a:path w="644485" h="576252">
                <a:moveTo>
                  <a:pt x="132001" y="48514"/>
                </a:moveTo>
                <a:cubicBezTo>
                  <a:pt x="171182" y="336816"/>
                  <a:pt x="63734" y="495184"/>
                  <a:pt x="3397" y="522000"/>
                </a:cubicBezTo>
                <a:cubicBezTo>
                  <a:pt x="-56940" y="548816"/>
                  <a:pt x="707379" y="593997"/>
                  <a:pt x="640312" y="568929"/>
                </a:cubicBezTo>
                <a:cubicBezTo>
                  <a:pt x="573271" y="543860"/>
                  <a:pt x="452597" y="455272"/>
                  <a:pt x="445893" y="166814"/>
                </a:cubicBezTo>
                <a:cubicBezTo>
                  <a:pt x="440859" y="-49622"/>
                  <a:pt x="274586" y="24593"/>
                  <a:pt x="192207" y="90564"/>
                </a:cubicBezTo>
                <a:cubicBezTo>
                  <a:pt x="172538" y="106320"/>
                  <a:pt x="134035" y="-27866"/>
                  <a:pt x="130801" y="5289"/>
                </a:cubicBezTo>
                <a:cubicBezTo>
                  <a:pt x="129522" y="18332"/>
                  <a:pt x="129862" y="32732"/>
                  <a:pt x="132001" y="48514"/>
                </a:cubicBez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4" name="任意多边形: 形状 33"/>
          <p:cNvSpPr/>
          <p:nvPr/>
        </p:nvSpPr>
        <p:spPr>
          <a:xfrm flipH="1">
            <a:off x="8815680" y="2669040"/>
            <a:ext cx="644040" cy="576000"/>
          </a:xfrm>
          <a:custGeom>
            <a:avLst/>
            <a:gdLst>
              <a:gd name="textAreaLeft" fmla="*/ -360 w 644040"/>
              <a:gd name="textAreaRight" fmla="*/ 644040 w 644040"/>
              <a:gd name="textAreaTop" fmla="*/ 0 h 576000"/>
              <a:gd name="textAreaBottom" fmla="*/ 576360 h 576000"/>
            </a:gdLst>
            <a:ahLst/>
            <a:cxnLst/>
            <a:rect l="textAreaLeft" t="textAreaTop" r="textAreaRight" b="textAreaBottom"/>
            <a:pathLst>
              <a:path w="644485" h="576252">
                <a:moveTo>
                  <a:pt x="132001" y="48514"/>
                </a:moveTo>
                <a:cubicBezTo>
                  <a:pt x="171182" y="336816"/>
                  <a:pt x="63734" y="495184"/>
                  <a:pt x="3397" y="522000"/>
                </a:cubicBezTo>
                <a:cubicBezTo>
                  <a:pt x="-56940" y="548816"/>
                  <a:pt x="707379" y="593997"/>
                  <a:pt x="640312" y="568929"/>
                </a:cubicBezTo>
                <a:cubicBezTo>
                  <a:pt x="573271" y="543860"/>
                  <a:pt x="452597" y="455272"/>
                  <a:pt x="445893" y="166814"/>
                </a:cubicBezTo>
                <a:cubicBezTo>
                  <a:pt x="440859" y="-49622"/>
                  <a:pt x="274586" y="24593"/>
                  <a:pt x="192207" y="90564"/>
                </a:cubicBezTo>
                <a:cubicBezTo>
                  <a:pt x="172538" y="106320"/>
                  <a:pt x="134035" y="-27866"/>
                  <a:pt x="130801" y="5289"/>
                </a:cubicBezTo>
                <a:cubicBezTo>
                  <a:pt x="129522" y="18332"/>
                  <a:pt x="129862" y="32732"/>
                  <a:pt x="132001" y="48514"/>
                </a:cubicBezTo>
                <a:close/>
              </a:path>
            </a:pathLst>
          </a:custGeom>
          <a:solidFill>
            <a:srgbClr val="F07A35">
              <a:alpha val="40000"/>
            </a:srgbClr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5" name="任意多边形: 形状 34"/>
          <p:cNvSpPr/>
          <p:nvPr/>
        </p:nvSpPr>
        <p:spPr>
          <a:xfrm flipH="1">
            <a:off x="8871480" y="2352600"/>
            <a:ext cx="524880" cy="559440"/>
          </a:xfrm>
          <a:custGeom>
            <a:avLst/>
            <a:gdLst>
              <a:gd name="textAreaLeft" fmla="*/ 360 w 524880"/>
              <a:gd name="textAreaRight" fmla="*/ 525600 w 524880"/>
              <a:gd name="textAreaTop" fmla="*/ 0 h 559440"/>
              <a:gd name="textAreaBottom" fmla="*/ 559800 h 559440"/>
            </a:gdLst>
            <a:ahLst/>
            <a:cxnLst/>
            <a:rect l="textAreaLeft" t="textAreaTop" r="textAreaRight" b="textAreaBottom"/>
            <a:pathLst>
              <a:path w="525123" h="559860">
                <a:moveTo>
                  <a:pt x="392027" y="3876"/>
                </a:moveTo>
                <a:cubicBezTo>
                  <a:pt x="404366" y="14466"/>
                  <a:pt x="449885" y="99820"/>
                  <a:pt x="461885" y="142940"/>
                </a:cubicBezTo>
                <a:cubicBezTo>
                  <a:pt x="473911" y="186060"/>
                  <a:pt x="498197" y="341976"/>
                  <a:pt x="498197" y="341976"/>
                </a:cubicBezTo>
                <a:cubicBezTo>
                  <a:pt x="498197" y="341976"/>
                  <a:pt x="541395" y="479188"/>
                  <a:pt x="518361" y="496665"/>
                </a:cubicBezTo>
                <a:cubicBezTo>
                  <a:pt x="419704" y="571506"/>
                  <a:pt x="207938" y="579097"/>
                  <a:pt x="149845" y="523560"/>
                </a:cubicBezTo>
                <a:cubicBezTo>
                  <a:pt x="118281" y="493379"/>
                  <a:pt x="90734" y="360679"/>
                  <a:pt x="90734" y="360679"/>
                </a:cubicBezTo>
                <a:cubicBezTo>
                  <a:pt x="90734" y="360679"/>
                  <a:pt x="68952" y="369809"/>
                  <a:pt x="53301" y="358436"/>
                </a:cubicBezTo>
                <a:cubicBezTo>
                  <a:pt x="37649" y="347063"/>
                  <a:pt x="-19505" y="236588"/>
                  <a:pt x="6841" y="228997"/>
                </a:cubicBezTo>
                <a:cubicBezTo>
                  <a:pt x="68822" y="211129"/>
                  <a:pt x="90890" y="305664"/>
                  <a:pt x="111394" y="342732"/>
                </a:cubicBezTo>
                <a:cubicBezTo>
                  <a:pt x="117263" y="353349"/>
                  <a:pt x="136828" y="348315"/>
                  <a:pt x="139958" y="348575"/>
                </a:cubicBezTo>
                <a:cubicBezTo>
                  <a:pt x="154018" y="349828"/>
                  <a:pt x="70048" y="123532"/>
                  <a:pt x="162627" y="51613"/>
                </a:cubicBezTo>
                <a:cubicBezTo>
                  <a:pt x="212555" y="12823"/>
                  <a:pt x="376636" y="-9376"/>
                  <a:pt x="392001" y="3823"/>
                </a:cubicBez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6" name="任意多边形: 形状 35"/>
          <p:cNvSpPr/>
          <p:nvPr/>
        </p:nvSpPr>
        <p:spPr>
          <a:xfrm flipH="1">
            <a:off x="7409160" y="2991600"/>
            <a:ext cx="2241360" cy="1204920"/>
          </a:xfrm>
          <a:custGeom>
            <a:avLst/>
            <a:gdLst>
              <a:gd name="textAreaLeft" fmla="*/ 360 w 2241360"/>
              <a:gd name="textAreaRight" fmla="*/ 2242080 w 2241360"/>
              <a:gd name="textAreaTop" fmla="*/ 0 h 1204920"/>
              <a:gd name="textAreaBottom" fmla="*/ 1205280 h 1204920"/>
            </a:gdLst>
            <a:ahLst/>
            <a:cxnLst/>
            <a:rect l="textAreaLeft" t="textAreaTop" r="textAreaRight" b="textAreaBottom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  <a:noFill/>
          <a:ln w="0">
            <a:noFill/>
          </a:ln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 lIns="137160" tIns="137160" rIns="137160" bIns="137160" numCol="1" spcCol="1440" anchor="ctr">
            <a:noAutofit/>
          </a:bodyPr>
          <a:lstStyle/>
          <a:p>
            <a:pPr defTabSz="1600200">
              <a:lnSpc>
                <a:spcPct val="90000"/>
              </a:lnSpc>
              <a:spcAft>
                <a:spcPts val="1261"/>
              </a:spcAft>
              <a:tabLst>
                <a:tab pos="0" algn="l"/>
              </a:tabLst>
            </a:pPr>
            <a:endParaRPr lang="en-US" sz="36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7" name="任意多边形: 形状 36"/>
          <p:cNvSpPr/>
          <p:nvPr/>
        </p:nvSpPr>
        <p:spPr>
          <a:xfrm flipH="1">
            <a:off x="6892200" y="3090960"/>
            <a:ext cx="379440" cy="550080"/>
          </a:xfrm>
          <a:custGeom>
            <a:avLst/>
            <a:gdLst>
              <a:gd name="textAreaLeft" fmla="*/ 360 w 379440"/>
              <a:gd name="textAreaRight" fmla="*/ 380160 w 379440"/>
              <a:gd name="textAreaTop" fmla="*/ 0 h 550080"/>
              <a:gd name="textAreaBottom" fmla="*/ 550440 h 550080"/>
            </a:gdLst>
            <a:ahLst/>
            <a:cxnLst/>
            <a:rect l="textAreaLeft" t="textAreaTop" r="textAreaRight" b="textAreaBottom"/>
            <a:pathLst>
              <a:path w="379956" h="550597">
                <a:moveTo>
                  <a:pt x="43426" y="302546"/>
                </a:moveTo>
                <a:cubicBezTo>
                  <a:pt x="72956" y="247504"/>
                  <a:pt x="77182" y="112666"/>
                  <a:pt x="124788" y="81676"/>
                </a:cubicBezTo>
                <a:cubicBezTo>
                  <a:pt x="143231" y="69676"/>
                  <a:pt x="304208" y="-6286"/>
                  <a:pt x="324320" y="418"/>
                </a:cubicBezTo>
                <a:cubicBezTo>
                  <a:pt x="344432" y="7122"/>
                  <a:pt x="397543" y="235088"/>
                  <a:pt x="374092" y="275312"/>
                </a:cubicBezTo>
                <a:cubicBezTo>
                  <a:pt x="350614" y="315537"/>
                  <a:pt x="187029" y="434071"/>
                  <a:pt x="142318" y="426298"/>
                </a:cubicBezTo>
                <a:cubicBezTo>
                  <a:pt x="111641" y="420976"/>
                  <a:pt x="63565" y="550597"/>
                  <a:pt x="63565" y="550597"/>
                </a:cubicBezTo>
                <a:cubicBezTo>
                  <a:pt x="63565" y="550597"/>
                  <a:pt x="-16884" y="413150"/>
                  <a:pt x="3228" y="386334"/>
                </a:cubicBezTo>
                <a:cubicBezTo>
                  <a:pt x="23340" y="359517"/>
                  <a:pt x="17653" y="350622"/>
                  <a:pt x="43452" y="302520"/>
                </a:cubicBez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8" name="任意多边形: 形状 37"/>
          <p:cNvSpPr/>
          <p:nvPr/>
        </p:nvSpPr>
        <p:spPr>
          <a:xfrm flipH="1">
            <a:off x="6406200" y="1869840"/>
            <a:ext cx="660600" cy="1373760"/>
          </a:xfrm>
          <a:custGeom>
            <a:avLst/>
            <a:gdLst>
              <a:gd name="textAreaLeft" fmla="*/ -360 w 660600"/>
              <a:gd name="textAreaRight" fmla="*/ 660600 w 660600"/>
              <a:gd name="textAreaTop" fmla="*/ 0 h 1373760"/>
              <a:gd name="textAreaBottom" fmla="*/ 1374120 h 1373760"/>
            </a:gdLst>
            <a:ahLst/>
            <a:cxnLst/>
            <a:rect l="textAreaLeft" t="textAreaTop" r="textAreaRight" b="textAreaBottom"/>
            <a:pathLst>
              <a:path w="660913" h="1373985">
                <a:moveTo>
                  <a:pt x="1968" y="1345305"/>
                </a:moveTo>
                <a:lnTo>
                  <a:pt x="643135" y="5321"/>
                </a:lnTo>
                <a:cubicBezTo>
                  <a:pt x="645352" y="652"/>
                  <a:pt x="650934" y="-1304"/>
                  <a:pt x="655604" y="913"/>
                </a:cubicBezTo>
                <a:cubicBezTo>
                  <a:pt x="660221" y="3130"/>
                  <a:pt x="662178" y="8634"/>
                  <a:pt x="660065" y="13252"/>
                </a:cubicBezTo>
                <a:lnTo>
                  <a:pt x="38227" y="1362339"/>
                </a:lnTo>
                <a:cubicBezTo>
                  <a:pt x="33610" y="1372383"/>
                  <a:pt x="21689" y="1376765"/>
                  <a:pt x="11646" y="1372148"/>
                </a:cubicBezTo>
                <a:cubicBezTo>
                  <a:pt x="1603" y="1367531"/>
                  <a:pt x="-2780" y="1355609"/>
                  <a:pt x="1837" y="1345566"/>
                </a:cubicBezTo>
                <a:cubicBezTo>
                  <a:pt x="1837" y="1345514"/>
                  <a:pt x="1942" y="1345357"/>
                  <a:pt x="1968" y="1345305"/>
                </a:cubicBez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9" name="任意多边形: 形状 38"/>
          <p:cNvSpPr/>
          <p:nvPr/>
        </p:nvSpPr>
        <p:spPr>
          <a:xfrm flipH="1">
            <a:off x="8621280" y="4732560"/>
            <a:ext cx="1296000" cy="893160"/>
          </a:xfrm>
          <a:custGeom>
            <a:avLst/>
            <a:gdLst>
              <a:gd name="textAreaLeft" fmla="*/ 360 w 1296000"/>
              <a:gd name="textAreaRight" fmla="*/ 1296720 w 1296000"/>
              <a:gd name="textAreaTop" fmla="*/ 0 h 893160"/>
              <a:gd name="textAreaBottom" fmla="*/ 893520 h 893160"/>
            </a:gdLst>
            <a:ahLst/>
            <a:cxnLst/>
            <a:rect l="textAreaLeft" t="textAreaTop" r="textAreaRight" b="textAreaBottom"/>
            <a:pathLst>
              <a:path w="1296452" h="893458">
                <a:moveTo>
                  <a:pt x="185368" y="0"/>
                </a:moveTo>
                <a:lnTo>
                  <a:pt x="8427" y="815604"/>
                </a:lnTo>
                <a:lnTo>
                  <a:pt x="0" y="893458"/>
                </a:lnTo>
                <a:lnTo>
                  <a:pt x="1296452" y="893458"/>
                </a:lnTo>
                <a:lnTo>
                  <a:pt x="1294335" y="803761"/>
                </a:lnTo>
                <a:lnTo>
                  <a:pt x="1294335" y="803735"/>
                </a:lnTo>
                <a:lnTo>
                  <a:pt x="1174704" y="45885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0" name="任意多边形: 形状 39"/>
          <p:cNvSpPr/>
          <p:nvPr/>
        </p:nvSpPr>
        <p:spPr>
          <a:xfrm flipH="1">
            <a:off x="8816760" y="2942280"/>
            <a:ext cx="726120" cy="1933200"/>
          </a:xfrm>
          <a:custGeom>
            <a:avLst/>
            <a:gdLst>
              <a:gd name="textAreaLeft" fmla="*/ -360 w 726120"/>
              <a:gd name="textAreaRight" fmla="*/ 726120 w 726120"/>
              <a:gd name="textAreaTop" fmla="*/ 0 h 1933200"/>
              <a:gd name="textAreaBottom" fmla="*/ 1933560 h 1933200"/>
            </a:gdLst>
            <a:ahLst/>
            <a:cxnLst/>
            <a:rect l="textAreaLeft" t="textAreaTop" r="textAreaRight" b="textAreaBottom"/>
            <a:pathLst>
              <a:path w="726546" h="1933415">
                <a:moveTo>
                  <a:pt x="211348" y="20871"/>
                </a:moveTo>
                <a:cubicBezTo>
                  <a:pt x="201149" y="9785"/>
                  <a:pt x="178376" y="102885"/>
                  <a:pt x="152473" y="149162"/>
                </a:cubicBezTo>
                <a:cubicBezTo>
                  <a:pt x="126569" y="195438"/>
                  <a:pt x="50111" y="302808"/>
                  <a:pt x="50111" y="302808"/>
                </a:cubicBezTo>
                <a:lnTo>
                  <a:pt x="0" y="1908295"/>
                </a:lnTo>
                <a:lnTo>
                  <a:pt x="726546" y="1933416"/>
                </a:lnTo>
                <a:lnTo>
                  <a:pt x="694408" y="242367"/>
                </a:lnTo>
                <a:cubicBezTo>
                  <a:pt x="694408" y="242367"/>
                  <a:pt x="611116" y="174178"/>
                  <a:pt x="595569" y="149188"/>
                </a:cubicBezTo>
                <a:cubicBezTo>
                  <a:pt x="580021" y="124198"/>
                  <a:pt x="549136" y="-14267"/>
                  <a:pt x="536719" y="1202"/>
                </a:cubicBezTo>
                <a:cubicBezTo>
                  <a:pt x="524302" y="16671"/>
                  <a:pt x="442653" y="103277"/>
                  <a:pt x="404306" y="108650"/>
                </a:cubicBezTo>
                <a:cubicBezTo>
                  <a:pt x="365934" y="114024"/>
                  <a:pt x="223609" y="34201"/>
                  <a:pt x="211348" y="20897"/>
                </a:cubicBezTo>
                <a:close/>
              </a:path>
            </a:pathLst>
          </a:custGeom>
          <a:solidFill>
            <a:schemeClr val="accent3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1" name="任意多边形: 形状 40"/>
          <p:cNvSpPr/>
          <p:nvPr/>
        </p:nvSpPr>
        <p:spPr>
          <a:xfrm flipH="1">
            <a:off x="9016560" y="3089880"/>
            <a:ext cx="370800" cy="1717560"/>
          </a:xfrm>
          <a:custGeom>
            <a:avLst/>
            <a:gdLst>
              <a:gd name="textAreaLeft" fmla="*/ 360 w 370800"/>
              <a:gd name="textAreaRight" fmla="*/ 371520 w 370800"/>
              <a:gd name="textAreaTop" fmla="*/ 0 h 1717560"/>
              <a:gd name="textAreaBottom" fmla="*/ 1717920 h 1717560"/>
            </a:gdLst>
            <a:ahLst/>
            <a:cxnLst/>
            <a:rect l="textAreaLeft" t="textAreaTop" r="textAreaRight" b="textAreaBottom"/>
            <a:pathLst>
              <a:path w="371182" h="1717956">
                <a:moveTo>
                  <a:pt x="199041" y="134043"/>
                </a:moveTo>
                <a:cubicBezTo>
                  <a:pt x="215476" y="199806"/>
                  <a:pt x="242422" y="232857"/>
                  <a:pt x="230892" y="276577"/>
                </a:cubicBezTo>
                <a:cubicBezTo>
                  <a:pt x="219362" y="320297"/>
                  <a:pt x="1518" y="1477548"/>
                  <a:pt x="6" y="1511695"/>
                </a:cubicBezTo>
                <a:cubicBezTo>
                  <a:pt x="-1507" y="1545841"/>
                  <a:pt x="306855" y="1717957"/>
                  <a:pt x="306855" y="1717957"/>
                </a:cubicBezTo>
                <a:cubicBezTo>
                  <a:pt x="306855" y="1717957"/>
                  <a:pt x="396643" y="850651"/>
                  <a:pt x="364061" y="585617"/>
                </a:cubicBezTo>
                <a:cubicBezTo>
                  <a:pt x="352688" y="493038"/>
                  <a:pt x="275839" y="282446"/>
                  <a:pt x="284969" y="256543"/>
                </a:cubicBezTo>
                <a:cubicBezTo>
                  <a:pt x="294099" y="230639"/>
                  <a:pt x="332263" y="155329"/>
                  <a:pt x="332263" y="155329"/>
                </a:cubicBezTo>
                <a:cubicBezTo>
                  <a:pt x="332263" y="155329"/>
                  <a:pt x="273491" y="-1656"/>
                  <a:pt x="259117" y="13"/>
                </a:cubicBezTo>
                <a:cubicBezTo>
                  <a:pt x="244744" y="1683"/>
                  <a:pt x="199041" y="134017"/>
                  <a:pt x="199041" y="134017"/>
                </a:cubicBezTo>
                <a:close/>
              </a:path>
            </a:pathLst>
          </a:custGeom>
          <a:solidFill>
            <a:schemeClr val="accent4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2" name="任意多边形: 形状 41"/>
          <p:cNvSpPr/>
          <p:nvPr/>
        </p:nvSpPr>
        <p:spPr>
          <a:xfrm flipH="1">
            <a:off x="8918280" y="3083040"/>
            <a:ext cx="474840" cy="258120"/>
          </a:xfrm>
          <a:custGeom>
            <a:avLst/>
            <a:gdLst>
              <a:gd name="textAreaLeft" fmla="*/ -360 w 474840"/>
              <a:gd name="textAreaRight" fmla="*/ 474840 w 474840"/>
              <a:gd name="textAreaTop" fmla="*/ 0 h 258120"/>
              <a:gd name="textAreaBottom" fmla="*/ 258480 h 258120"/>
            </a:gdLst>
            <a:ahLst/>
            <a:cxnLst/>
            <a:rect l="textAreaLeft" t="textAreaTop" r="textAreaRight" b="textAreaBottom"/>
            <a:pathLst>
              <a:path w="475118" h="258328">
                <a:moveTo>
                  <a:pt x="155020" y="258303"/>
                </a:moveTo>
                <a:cubicBezTo>
                  <a:pt x="154420" y="258303"/>
                  <a:pt x="153794" y="258224"/>
                  <a:pt x="153167" y="258120"/>
                </a:cubicBezTo>
                <a:cubicBezTo>
                  <a:pt x="132534" y="254364"/>
                  <a:pt x="27955" y="95918"/>
                  <a:pt x="851" y="47528"/>
                </a:cubicBezTo>
                <a:cubicBezTo>
                  <a:pt x="-948" y="44320"/>
                  <a:pt x="199" y="40250"/>
                  <a:pt x="3408" y="38450"/>
                </a:cubicBezTo>
                <a:cubicBezTo>
                  <a:pt x="6617" y="36650"/>
                  <a:pt x="10686" y="37798"/>
                  <a:pt x="12486" y="41007"/>
                </a:cubicBezTo>
                <a:cubicBezTo>
                  <a:pt x="48667" y="105622"/>
                  <a:pt x="133733" y="227052"/>
                  <a:pt x="153846" y="243564"/>
                </a:cubicBezTo>
                <a:cubicBezTo>
                  <a:pt x="163158" y="230573"/>
                  <a:pt x="186870" y="170367"/>
                  <a:pt x="204479" y="125603"/>
                </a:cubicBezTo>
                <a:cubicBezTo>
                  <a:pt x="250051" y="9860"/>
                  <a:pt x="256494" y="-887"/>
                  <a:pt x="266381" y="52"/>
                </a:cubicBezTo>
                <a:cubicBezTo>
                  <a:pt x="276032" y="939"/>
                  <a:pt x="286545" y="21546"/>
                  <a:pt x="332456" y="129803"/>
                </a:cubicBezTo>
                <a:cubicBezTo>
                  <a:pt x="349073" y="168932"/>
                  <a:pt x="369290" y="216591"/>
                  <a:pt x="377846" y="230678"/>
                </a:cubicBezTo>
                <a:cubicBezTo>
                  <a:pt x="396106" y="206287"/>
                  <a:pt x="458765" y="68006"/>
                  <a:pt x="461817" y="53841"/>
                </a:cubicBezTo>
                <a:cubicBezTo>
                  <a:pt x="462260" y="50293"/>
                  <a:pt x="465417" y="47711"/>
                  <a:pt x="468990" y="47998"/>
                </a:cubicBezTo>
                <a:cubicBezTo>
                  <a:pt x="472668" y="48311"/>
                  <a:pt x="475407" y="51519"/>
                  <a:pt x="475094" y="55197"/>
                </a:cubicBezTo>
                <a:cubicBezTo>
                  <a:pt x="474442" y="63023"/>
                  <a:pt x="402445" y="228513"/>
                  <a:pt x="383481" y="244138"/>
                </a:cubicBezTo>
                <a:cubicBezTo>
                  <a:pt x="381211" y="245990"/>
                  <a:pt x="378863" y="246799"/>
                  <a:pt x="376463" y="246538"/>
                </a:cubicBezTo>
                <a:cubicBezTo>
                  <a:pt x="368716" y="245677"/>
                  <a:pt x="363003" y="235973"/>
                  <a:pt x="320170" y="134994"/>
                </a:cubicBezTo>
                <a:cubicBezTo>
                  <a:pt x="301284" y="90492"/>
                  <a:pt x="276058" y="31042"/>
                  <a:pt x="265728" y="15834"/>
                </a:cubicBezTo>
                <a:cubicBezTo>
                  <a:pt x="256129" y="30781"/>
                  <a:pt x="233695" y="87779"/>
                  <a:pt x="216895" y="130508"/>
                </a:cubicBezTo>
                <a:cubicBezTo>
                  <a:pt x="172993" y="242051"/>
                  <a:pt x="164463" y="258329"/>
                  <a:pt x="155020" y="258329"/>
                </a:cubicBezTo>
                <a:close/>
                <a:moveTo>
                  <a:pt x="156194" y="245155"/>
                </a:moveTo>
                <a:lnTo>
                  <a:pt x="156194" y="245155"/>
                </a:lnTo>
                <a:close/>
                <a:moveTo>
                  <a:pt x="461817" y="53893"/>
                </a:moveTo>
                <a:cubicBezTo>
                  <a:pt x="461817" y="53893"/>
                  <a:pt x="461817" y="54024"/>
                  <a:pt x="461817" y="54076"/>
                </a:cubicBezTo>
                <a:cubicBezTo>
                  <a:pt x="461817" y="54024"/>
                  <a:pt x="461817" y="53945"/>
                  <a:pt x="461817" y="53893"/>
                </a:cubicBezTo>
                <a:close/>
              </a:path>
            </a:pathLst>
          </a:custGeom>
          <a:solidFill>
            <a:srgbClr val="FFFFFF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3" name="任意多边形: 形状 42"/>
          <p:cNvSpPr/>
          <p:nvPr/>
        </p:nvSpPr>
        <p:spPr>
          <a:xfrm flipH="1">
            <a:off x="10459440" y="5429880"/>
            <a:ext cx="564120" cy="387720"/>
          </a:xfrm>
          <a:custGeom>
            <a:avLst/>
            <a:gdLst>
              <a:gd name="textAreaLeft" fmla="*/ -360 w 564120"/>
              <a:gd name="textAreaRight" fmla="*/ 564120 w 564120"/>
              <a:gd name="textAreaTop" fmla="*/ 0 h 387720"/>
              <a:gd name="textAreaBottom" fmla="*/ 388080 h 387720"/>
            </a:gdLst>
            <a:ahLst/>
            <a:cxnLst/>
            <a:rect l="textAreaLeft" t="textAreaTop" r="textAreaRight" b="textAreaBottom"/>
            <a:pathLst>
              <a:path w="564576" h="388212">
                <a:moveTo>
                  <a:pt x="440929" y="0"/>
                </a:moveTo>
                <a:cubicBezTo>
                  <a:pt x="392644" y="9912"/>
                  <a:pt x="176574" y="114152"/>
                  <a:pt x="137158" y="155472"/>
                </a:cubicBezTo>
                <a:cubicBezTo>
                  <a:pt x="69778" y="226061"/>
                  <a:pt x="-28514" y="342326"/>
                  <a:pt x="7824" y="342326"/>
                </a:cubicBezTo>
                <a:cubicBezTo>
                  <a:pt x="54466" y="342326"/>
                  <a:pt x="331655" y="170263"/>
                  <a:pt x="346811" y="185184"/>
                </a:cubicBezTo>
                <a:cubicBezTo>
                  <a:pt x="387114" y="224861"/>
                  <a:pt x="306639" y="273981"/>
                  <a:pt x="289709" y="307814"/>
                </a:cubicBezTo>
                <a:cubicBezTo>
                  <a:pt x="272805" y="341648"/>
                  <a:pt x="290100" y="386046"/>
                  <a:pt x="301526" y="388159"/>
                </a:cubicBezTo>
                <a:cubicBezTo>
                  <a:pt x="312951" y="390272"/>
                  <a:pt x="354141" y="328944"/>
                  <a:pt x="358915" y="324718"/>
                </a:cubicBezTo>
                <a:cubicBezTo>
                  <a:pt x="363715" y="320492"/>
                  <a:pt x="530743" y="225826"/>
                  <a:pt x="537082" y="193871"/>
                </a:cubicBezTo>
                <a:cubicBezTo>
                  <a:pt x="543421" y="161915"/>
                  <a:pt x="564577" y="3313"/>
                  <a:pt x="564577" y="3313"/>
                </a:cubicBezTo>
                <a:lnTo>
                  <a:pt x="440929" y="0"/>
                </a:ln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4" name="任意多边形: 形状 43"/>
          <p:cNvSpPr/>
          <p:nvPr/>
        </p:nvSpPr>
        <p:spPr>
          <a:xfrm flipH="1">
            <a:off x="7129080" y="3112920"/>
            <a:ext cx="3577320" cy="2512800"/>
          </a:xfrm>
          <a:custGeom>
            <a:avLst/>
            <a:gdLst>
              <a:gd name="textAreaLeft" fmla="*/ -360 w 3577320"/>
              <a:gd name="textAreaRight" fmla="*/ 3577320 w 3577320"/>
              <a:gd name="textAreaTop" fmla="*/ 0 h 2512800"/>
              <a:gd name="textAreaBottom" fmla="*/ 2513160 h 2512800"/>
            </a:gdLst>
            <a:ahLst/>
            <a:cxnLst/>
            <a:rect l="textAreaLeft" t="textAreaTop" r="textAreaRight" b="textAreaBottom"/>
            <a:pathLst>
              <a:path w="3577649" h="2513214">
                <a:moveTo>
                  <a:pt x="1832199" y="44503"/>
                </a:moveTo>
                <a:cubicBezTo>
                  <a:pt x="1813183" y="59711"/>
                  <a:pt x="1802618" y="286998"/>
                  <a:pt x="1751620" y="590221"/>
                </a:cubicBezTo>
                <a:cubicBezTo>
                  <a:pt x="1715673" y="803996"/>
                  <a:pt x="1647824" y="1047143"/>
                  <a:pt x="1604938" y="1304768"/>
                </a:cubicBezTo>
                <a:cubicBezTo>
                  <a:pt x="1556549" y="1595459"/>
                  <a:pt x="1518764" y="2045312"/>
                  <a:pt x="1491568" y="2459421"/>
                </a:cubicBezTo>
                <a:lnTo>
                  <a:pt x="1488179" y="2513214"/>
                </a:lnTo>
                <a:lnTo>
                  <a:pt x="2170964" y="2513214"/>
                </a:lnTo>
                <a:lnTo>
                  <a:pt x="2152714" y="2296209"/>
                </a:lnTo>
                <a:cubicBezTo>
                  <a:pt x="2129605" y="2018327"/>
                  <a:pt x="2108541" y="1753633"/>
                  <a:pt x="2099502" y="1603739"/>
                </a:cubicBezTo>
                <a:cubicBezTo>
                  <a:pt x="2074747" y="1193668"/>
                  <a:pt x="2176769" y="827630"/>
                  <a:pt x="2176769" y="827630"/>
                </a:cubicBezTo>
                <a:cubicBezTo>
                  <a:pt x="2176769" y="827630"/>
                  <a:pt x="2723113" y="1217850"/>
                  <a:pt x="2898385" y="1174573"/>
                </a:cubicBezTo>
                <a:cubicBezTo>
                  <a:pt x="3085421" y="1128375"/>
                  <a:pt x="3608680" y="520885"/>
                  <a:pt x="3576203" y="465113"/>
                </a:cubicBezTo>
                <a:cubicBezTo>
                  <a:pt x="3543726" y="409341"/>
                  <a:pt x="3474598" y="279537"/>
                  <a:pt x="3474598" y="279537"/>
                </a:cubicBezTo>
                <a:cubicBezTo>
                  <a:pt x="3474598" y="279537"/>
                  <a:pt x="2836013" y="637228"/>
                  <a:pt x="2722044" y="644898"/>
                </a:cubicBezTo>
                <a:cubicBezTo>
                  <a:pt x="2608074" y="652567"/>
                  <a:pt x="2183108" y="257625"/>
                  <a:pt x="2157831" y="224105"/>
                </a:cubicBezTo>
                <a:cubicBezTo>
                  <a:pt x="2132527" y="190584"/>
                  <a:pt x="1832199" y="44503"/>
                  <a:pt x="1832199" y="44503"/>
                </a:cubicBezTo>
                <a:close/>
                <a:moveTo>
                  <a:pt x="1284786" y="0"/>
                </a:moveTo>
                <a:cubicBezTo>
                  <a:pt x="968363" y="149107"/>
                  <a:pt x="707243" y="315458"/>
                  <a:pt x="651106" y="415732"/>
                </a:cubicBezTo>
                <a:cubicBezTo>
                  <a:pt x="594995" y="515980"/>
                  <a:pt x="0" y="2295304"/>
                  <a:pt x="0" y="2295304"/>
                </a:cubicBezTo>
                <a:lnTo>
                  <a:pt x="299649" y="2432751"/>
                </a:lnTo>
                <a:cubicBezTo>
                  <a:pt x="299649" y="2432751"/>
                  <a:pt x="793013" y="1164530"/>
                  <a:pt x="843307" y="1163930"/>
                </a:cubicBezTo>
                <a:cubicBezTo>
                  <a:pt x="863393" y="1163695"/>
                  <a:pt x="884236" y="1401390"/>
                  <a:pt x="823873" y="1654763"/>
                </a:cubicBezTo>
                <a:cubicBezTo>
                  <a:pt x="789811" y="1797721"/>
                  <a:pt x="704756" y="2055601"/>
                  <a:pt x="611792" y="2327010"/>
                </a:cubicBezTo>
                <a:lnTo>
                  <a:pt x="547477" y="2513214"/>
                </a:lnTo>
                <a:lnTo>
                  <a:pt x="1269624" y="2513214"/>
                </a:lnTo>
                <a:lnTo>
                  <a:pt x="1271287" y="2485525"/>
                </a:lnTo>
                <a:cubicBezTo>
                  <a:pt x="1328185" y="1521322"/>
                  <a:pt x="1385217" y="198498"/>
                  <a:pt x="1284786" y="0"/>
                </a:cubicBezTo>
                <a:close/>
              </a:path>
            </a:pathLst>
          </a:custGeom>
          <a:solidFill>
            <a:srgbClr val="FFFFFF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5" name="任意多边形: 形状 44"/>
          <p:cNvSpPr/>
          <p:nvPr/>
        </p:nvSpPr>
        <p:spPr>
          <a:xfrm flipH="1">
            <a:off x="6986520" y="3057480"/>
            <a:ext cx="155160" cy="178200"/>
          </a:xfrm>
          <a:custGeom>
            <a:avLst/>
            <a:gdLst>
              <a:gd name="textAreaLeft" fmla="*/ -360 w 155160"/>
              <a:gd name="textAreaRight" fmla="*/ 155160 w 155160"/>
              <a:gd name="textAreaTop" fmla="*/ 0 h 178200"/>
              <a:gd name="textAreaBottom" fmla="*/ 178560 h 178200"/>
            </a:gdLst>
            <a:ahLst/>
            <a:cxnLst/>
            <a:rect l="textAreaLeft" t="textAreaTop" r="textAreaRight" b="textAreaBottom"/>
            <a:pathLst>
              <a:path w="155481" h="178662">
                <a:moveTo>
                  <a:pt x="67928" y="52303"/>
                </a:moveTo>
                <a:cubicBezTo>
                  <a:pt x="80658" y="42338"/>
                  <a:pt x="97327" y="41581"/>
                  <a:pt x="106796" y="33677"/>
                </a:cubicBezTo>
                <a:cubicBezTo>
                  <a:pt x="135230" y="10043"/>
                  <a:pt x="144360" y="-10095"/>
                  <a:pt x="151768" y="5504"/>
                </a:cubicBezTo>
                <a:cubicBezTo>
                  <a:pt x="161655" y="26321"/>
                  <a:pt x="152864" y="74736"/>
                  <a:pt x="112483" y="100196"/>
                </a:cubicBezTo>
                <a:cubicBezTo>
                  <a:pt x="72102" y="125656"/>
                  <a:pt x="55485" y="178663"/>
                  <a:pt x="55485" y="178663"/>
                </a:cubicBezTo>
                <a:lnTo>
                  <a:pt x="0" y="112613"/>
                </a:lnTo>
                <a:cubicBezTo>
                  <a:pt x="0" y="112613"/>
                  <a:pt x="50059" y="66285"/>
                  <a:pt x="67928" y="52276"/>
                </a:cubicBezTo>
                <a:close/>
              </a:path>
            </a:pathLst>
          </a:custGeom>
          <a:solidFill>
            <a:srgbClr val="F0B38E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6" name="任意多边形: 形状 45"/>
          <p:cNvSpPr/>
          <p:nvPr/>
        </p:nvSpPr>
        <p:spPr>
          <a:xfrm flipH="1">
            <a:off x="6926040" y="3115800"/>
            <a:ext cx="138960" cy="279360"/>
          </a:xfrm>
          <a:custGeom>
            <a:avLst/>
            <a:gdLst>
              <a:gd name="textAreaLeft" fmla="*/ 360 w 138960"/>
              <a:gd name="textAreaRight" fmla="*/ 139680 w 138960"/>
              <a:gd name="textAreaTop" fmla="*/ 0 h 279360"/>
              <a:gd name="textAreaBottom" fmla="*/ 279720 h 279360"/>
            </a:gdLst>
            <a:ahLst/>
            <a:cxnLst/>
            <a:rect l="textAreaLeft" t="textAreaTop" r="textAreaRight" b="textAreaBottom"/>
            <a:pathLst>
              <a:path w="139172" h="279676">
                <a:moveTo>
                  <a:pt x="139146" y="268190"/>
                </a:moveTo>
                <a:cubicBezTo>
                  <a:pt x="139146" y="268190"/>
                  <a:pt x="102860" y="281155"/>
                  <a:pt x="86035" y="279537"/>
                </a:cubicBezTo>
                <a:cubicBezTo>
                  <a:pt x="69183" y="277920"/>
                  <a:pt x="10881" y="224131"/>
                  <a:pt x="9603" y="187871"/>
                </a:cubicBezTo>
                <a:cubicBezTo>
                  <a:pt x="8299" y="151586"/>
                  <a:pt x="57549" y="120334"/>
                  <a:pt x="57549" y="120334"/>
                </a:cubicBezTo>
                <a:cubicBezTo>
                  <a:pt x="57549" y="120334"/>
                  <a:pt x="551" y="137343"/>
                  <a:pt x="3" y="108100"/>
                </a:cubicBezTo>
                <a:cubicBezTo>
                  <a:pt x="-544" y="78884"/>
                  <a:pt x="69209" y="31094"/>
                  <a:pt x="93835" y="0"/>
                </a:cubicBezTo>
                <a:lnTo>
                  <a:pt x="139172" y="268190"/>
                </a:lnTo>
                <a:close/>
              </a:path>
            </a:pathLst>
          </a:custGeom>
          <a:solidFill>
            <a:srgbClr val="F0B38E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7" name="任意多边形: 形状 46"/>
          <p:cNvSpPr/>
          <p:nvPr/>
        </p:nvSpPr>
        <p:spPr>
          <a:xfrm flipH="1">
            <a:off x="6919920" y="3110400"/>
            <a:ext cx="149400" cy="290160"/>
          </a:xfrm>
          <a:custGeom>
            <a:avLst/>
            <a:gdLst>
              <a:gd name="textAreaLeft" fmla="*/ -360 w 149400"/>
              <a:gd name="textAreaRight" fmla="*/ 149400 w 149400"/>
              <a:gd name="textAreaTop" fmla="*/ 0 h 290160"/>
              <a:gd name="textAreaBottom" fmla="*/ 290520 h 290160"/>
            </a:gdLst>
            <a:ahLst/>
            <a:cxnLst/>
            <a:rect l="textAreaLeft" t="textAreaTop" r="textAreaRight" b="textAreaBottom"/>
            <a:pathLst>
              <a:path w="149895" h="290619">
                <a:moveTo>
                  <a:pt x="98165" y="290594"/>
                </a:moveTo>
                <a:cubicBezTo>
                  <a:pt x="95661" y="290594"/>
                  <a:pt x="93209" y="290463"/>
                  <a:pt x="90757" y="290176"/>
                </a:cubicBezTo>
                <a:cubicBezTo>
                  <a:pt x="64984" y="287046"/>
                  <a:pt x="11038" y="232683"/>
                  <a:pt x="9629" y="193397"/>
                </a:cubicBezTo>
                <a:cubicBezTo>
                  <a:pt x="8795" y="169685"/>
                  <a:pt x="26898" y="148556"/>
                  <a:pt x="41663" y="135356"/>
                </a:cubicBezTo>
                <a:cubicBezTo>
                  <a:pt x="30029" y="136634"/>
                  <a:pt x="16621" y="136269"/>
                  <a:pt x="8247" y="130139"/>
                </a:cubicBezTo>
                <a:cubicBezTo>
                  <a:pt x="3004" y="126304"/>
                  <a:pt x="134" y="120565"/>
                  <a:pt x="4" y="113548"/>
                </a:cubicBezTo>
                <a:cubicBezTo>
                  <a:pt x="-388" y="92132"/>
                  <a:pt x="29351" y="64924"/>
                  <a:pt x="58123" y="38629"/>
                </a:cubicBezTo>
                <a:cubicBezTo>
                  <a:pt x="72784" y="25221"/>
                  <a:pt x="86635" y="12569"/>
                  <a:pt x="94983" y="2031"/>
                </a:cubicBezTo>
                <a:cubicBezTo>
                  <a:pt x="96809" y="-291"/>
                  <a:pt x="100174" y="-682"/>
                  <a:pt x="102495" y="1170"/>
                </a:cubicBezTo>
                <a:cubicBezTo>
                  <a:pt x="104817" y="2996"/>
                  <a:pt x="105208" y="6361"/>
                  <a:pt x="103356" y="8683"/>
                </a:cubicBezTo>
                <a:cubicBezTo>
                  <a:pt x="94487" y="19900"/>
                  <a:pt x="80322" y="32838"/>
                  <a:pt x="65323" y="46533"/>
                </a:cubicBezTo>
                <a:cubicBezTo>
                  <a:pt x="40828" y="68915"/>
                  <a:pt x="10360" y="96775"/>
                  <a:pt x="10673" y="113366"/>
                </a:cubicBezTo>
                <a:cubicBezTo>
                  <a:pt x="10751" y="117070"/>
                  <a:pt x="11977" y="119652"/>
                  <a:pt x="14534" y="121531"/>
                </a:cubicBezTo>
                <a:cubicBezTo>
                  <a:pt x="24864" y="129095"/>
                  <a:pt x="51863" y="123409"/>
                  <a:pt x="61384" y="120565"/>
                </a:cubicBezTo>
                <a:cubicBezTo>
                  <a:pt x="63941" y="119809"/>
                  <a:pt x="66653" y="121035"/>
                  <a:pt x="67775" y="123461"/>
                </a:cubicBezTo>
                <a:cubicBezTo>
                  <a:pt x="68897" y="125887"/>
                  <a:pt x="68036" y="128756"/>
                  <a:pt x="65793" y="130191"/>
                </a:cubicBezTo>
                <a:cubicBezTo>
                  <a:pt x="65323" y="130478"/>
                  <a:pt x="19151" y="160268"/>
                  <a:pt x="20325" y="193032"/>
                </a:cubicBezTo>
                <a:cubicBezTo>
                  <a:pt x="21525" y="226605"/>
                  <a:pt x="70436" y="276977"/>
                  <a:pt x="92061" y="279585"/>
                </a:cubicBezTo>
                <a:cubicBezTo>
                  <a:pt x="114234" y="282272"/>
                  <a:pt x="141912" y="268890"/>
                  <a:pt x="142198" y="268734"/>
                </a:cubicBezTo>
                <a:cubicBezTo>
                  <a:pt x="144833" y="267429"/>
                  <a:pt x="148042" y="268525"/>
                  <a:pt x="149346" y="271186"/>
                </a:cubicBezTo>
                <a:cubicBezTo>
                  <a:pt x="150650" y="273846"/>
                  <a:pt x="149555" y="277029"/>
                  <a:pt x="146894" y="278333"/>
                </a:cubicBezTo>
                <a:cubicBezTo>
                  <a:pt x="145772" y="278881"/>
                  <a:pt x="121486" y="290620"/>
                  <a:pt x="98191" y="290620"/>
                </a:cubicBezTo>
                <a:close/>
              </a:path>
            </a:pathLst>
          </a:custGeom>
          <a:solidFill>
            <a:srgbClr val="F07A35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8" name="任意多边形: 形状 47"/>
          <p:cNvSpPr/>
          <p:nvPr/>
        </p:nvSpPr>
        <p:spPr>
          <a:xfrm flipH="1">
            <a:off x="8764560" y="3203640"/>
            <a:ext cx="299520" cy="1195200"/>
          </a:xfrm>
          <a:custGeom>
            <a:avLst/>
            <a:gdLst>
              <a:gd name="textAreaLeft" fmla="*/ 360 w 299520"/>
              <a:gd name="textAreaRight" fmla="*/ 300240 w 299520"/>
              <a:gd name="textAreaTop" fmla="*/ 0 h 1195200"/>
              <a:gd name="textAreaBottom" fmla="*/ 1195560 h 1195200"/>
            </a:gdLst>
            <a:ahLst/>
            <a:cxnLst/>
            <a:rect l="textAreaLeft" t="textAreaTop" r="textAreaRight" b="textAreaBottom"/>
            <a:pathLst>
              <a:path w="300038" h="1195388">
                <a:moveTo>
                  <a:pt x="290513" y="0"/>
                </a:moveTo>
                <a:lnTo>
                  <a:pt x="300038" y="352425"/>
                </a:lnTo>
                <a:lnTo>
                  <a:pt x="128588" y="476250"/>
                </a:lnTo>
                <a:lnTo>
                  <a:pt x="276225" y="471488"/>
                </a:lnTo>
                <a:lnTo>
                  <a:pt x="0" y="1195388"/>
                </a:lnTo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79" name="任意多边形: 形状 48"/>
          <p:cNvSpPr/>
          <p:nvPr/>
        </p:nvSpPr>
        <p:spPr>
          <a:xfrm>
            <a:off x="9397800" y="3203640"/>
            <a:ext cx="190080" cy="1218960"/>
          </a:xfrm>
          <a:custGeom>
            <a:avLst/>
            <a:gdLst>
              <a:gd name="textAreaLeft" fmla="*/ 0 w 190080"/>
              <a:gd name="textAreaRight" fmla="*/ 190440 w 190080"/>
              <a:gd name="textAreaTop" fmla="*/ 0 h 1218960"/>
              <a:gd name="textAreaBottom" fmla="*/ 1219320 h 1218960"/>
            </a:gdLst>
            <a:ahLst/>
            <a:cxnLst/>
            <a:rect l="textAreaLeft" t="textAreaTop" r="textAreaRight" b="textAreaBottom"/>
            <a:pathLst>
              <a:path w="190500" h="1219200">
                <a:moveTo>
                  <a:pt x="180975" y="0"/>
                </a:moveTo>
                <a:lnTo>
                  <a:pt x="190500" y="352425"/>
                </a:lnTo>
                <a:lnTo>
                  <a:pt x="19050" y="476250"/>
                </a:lnTo>
                <a:lnTo>
                  <a:pt x="166687" y="471488"/>
                </a:lnTo>
                <a:lnTo>
                  <a:pt x="0" y="1219200"/>
                </a:lnTo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80" name="任意多边形: 形状 49"/>
          <p:cNvSpPr/>
          <p:nvPr/>
        </p:nvSpPr>
        <p:spPr>
          <a:xfrm flipH="1">
            <a:off x="8645040" y="4989600"/>
            <a:ext cx="404280" cy="480600"/>
          </a:xfrm>
          <a:custGeom>
            <a:avLst/>
            <a:gdLst>
              <a:gd name="textAreaLeft" fmla="*/ -360 w 404280"/>
              <a:gd name="textAreaRight" fmla="*/ 404280 w 404280"/>
              <a:gd name="textAreaTop" fmla="*/ 0 h 480600"/>
              <a:gd name="textAreaBottom" fmla="*/ 480960 h 480600"/>
            </a:gdLst>
            <a:ahLst/>
            <a:cxnLst/>
            <a:rect l="textAreaLeft" t="textAreaTop" r="textAreaRight" b="textAreaBottom"/>
            <a:pathLst>
              <a:path w="404812" h="481012">
                <a:moveTo>
                  <a:pt x="0" y="28575"/>
                </a:moveTo>
                <a:lnTo>
                  <a:pt x="395287" y="0"/>
                </a:lnTo>
                <a:lnTo>
                  <a:pt x="404812" y="409575"/>
                </a:lnTo>
                <a:lnTo>
                  <a:pt x="71437" y="481012"/>
                </a:lnTo>
                <a:lnTo>
                  <a:pt x="0" y="28575"/>
                </a:lnTo>
                <a:close/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81" name="任意多边形: 形状 50"/>
          <p:cNvSpPr/>
          <p:nvPr/>
        </p:nvSpPr>
        <p:spPr>
          <a:xfrm flipH="1">
            <a:off x="9516600" y="4975200"/>
            <a:ext cx="409320" cy="485280"/>
          </a:xfrm>
          <a:custGeom>
            <a:avLst/>
            <a:gdLst>
              <a:gd name="textAreaLeft" fmla="*/ -360 w 409320"/>
              <a:gd name="textAreaRight" fmla="*/ 409320 w 409320"/>
              <a:gd name="textAreaTop" fmla="*/ 0 h 485280"/>
              <a:gd name="textAreaBottom" fmla="*/ 485640 h 485280"/>
            </a:gdLst>
            <a:ahLst/>
            <a:cxnLst/>
            <a:rect l="textAreaLeft" t="textAreaTop" r="textAreaRight" b="textAreaBottom"/>
            <a:pathLst>
              <a:path w="409575" h="485775">
                <a:moveTo>
                  <a:pt x="19050" y="0"/>
                </a:moveTo>
                <a:lnTo>
                  <a:pt x="409575" y="33338"/>
                </a:lnTo>
                <a:lnTo>
                  <a:pt x="338137" y="485775"/>
                </a:lnTo>
                <a:lnTo>
                  <a:pt x="0" y="428625"/>
                </a:lnTo>
                <a:lnTo>
                  <a:pt x="19050" y="0"/>
                </a:lnTo>
                <a:close/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079640" y="1899360"/>
            <a:ext cx="5326560" cy="200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5400" b="1" u="none" strike="noStrike">
                <a:solidFill>
                  <a:srgbClr val="12162C"/>
                </a:solidFill>
                <a:uFillTx/>
                <a:latin typeface="Mali SemiBold"/>
              </a:rPr>
              <a:t>Click to add title</a:t>
            </a:r>
            <a:endParaRPr lang="ru-RU" sz="54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dt" idx="37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ftr" idx="3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85" name="PlaceHolder 4"/>
          <p:cNvSpPr>
            <a:spLocks noGrp="1"/>
          </p:cNvSpPr>
          <p:nvPr>
            <p:ph type="sldNum" idx="3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F500F7B-EC4F-4EAA-85A9-A303BD672A39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1393920" y="837000"/>
            <a:ext cx="2879640" cy="503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rgbClr val="858585"/>
                </a:solidFill>
                <a:uFillTx/>
                <a:latin typeface="Mali"/>
              </a:rPr>
              <a:t>Click to add text</a:t>
            </a:r>
            <a:endParaRPr lang="ru-RU" sz="16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187" name="署名占位符 10"/>
          <p:cNvSpPr/>
          <p:nvPr/>
        </p:nvSpPr>
        <p:spPr>
          <a:xfrm>
            <a:off x="1079280" y="3990600"/>
            <a:ext cx="2879640" cy="50364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 defTabSz="914400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400" b="0" u="none" strike="noStrike">
                <a:solidFill>
                  <a:srgbClr val="FFFFFF"/>
                </a:solidFill>
                <a:uFillTx/>
                <a:latin typeface="Mali"/>
              </a:rPr>
              <a:t>Click to add text</a:t>
            </a:r>
            <a:endParaRPr lang="ru-RU" sz="1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8" name="任意多边形: 形状 13"/>
          <p:cNvSpPr/>
          <p:nvPr/>
        </p:nvSpPr>
        <p:spPr>
          <a:xfrm rot="2202000">
            <a:off x="8891640" y="2472840"/>
            <a:ext cx="277200" cy="311040"/>
          </a:xfrm>
          <a:custGeom>
            <a:avLst/>
            <a:gdLst>
              <a:gd name="textAreaLeft" fmla="*/ 0 w 277200"/>
              <a:gd name="textAreaRight" fmla="*/ 277560 w 277200"/>
              <a:gd name="textAreaTop" fmla="*/ 0 h 311040"/>
              <a:gd name="textAreaBottom" fmla="*/ 311400 h 311040"/>
            </a:gdLst>
            <a:ahLst/>
            <a:cxnLst/>
            <a:rect l="textAreaLeft" t="textAreaTop" r="textAreaRight" b="textAreaBottom"/>
            <a:pathLst>
              <a:path w="229728" h="257989">
                <a:moveTo>
                  <a:pt x="210732" y="201729"/>
                </a:moveTo>
                <a:cubicBezTo>
                  <a:pt x="208651" y="201594"/>
                  <a:pt x="206765" y="203163"/>
                  <a:pt x="206492" y="205226"/>
                </a:cubicBezTo>
                <a:cubicBezTo>
                  <a:pt x="204934" y="221251"/>
                  <a:pt x="199017" y="233202"/>
                  <a:pt x="188797" y="240667"/>
                </a:cubicBezTo>
                <a:cubicBezTo>
                  <a:pt x="169737" y="254660"/>
                  <a:pt x="141800" y="249010"/>
                  <a:pt x="141525" y="248973"/>
                </a:cubicBezTo>
                <a:cubicBezTo>
                  <a:pt x="139480" y="248563"/>
                  <a:pt x="137337" y="249959"/>
                  <a:pt x="136927" y="252003"/>
                </a:cubicBezTo>
                <a:cubicBezTo>
                  <a:pt x="136517" y="254048"/>
                  <a:pt x="137912" y="256192"/>
                  <a:pt x="139957" y="256602"/>
                </a:cubicBezTo>
                <a:cubicBezTo>
                  <a:pt x="140232" y="256638"/>
                  <a:pt x="141607" y="256820"/>
                  <a:pt x="143945" y="257129"/>
                </a:cubicBezTo>
                <a:lnTo>
                  <a:pt x="143789" y="257248"/>
                </a:lnTo>
                <a:cubicBezTo>
                  <a:pt x="153003" y="258465"/>
                  <a:pt x="175775" y="259795"/>
                  <a:pt x="193277" y="246996"/>
                </a:cubicBezTo>
                <a:cubicBezTo>
                  <a:pt x="205367" y="238099"/>
                  <a:pt x="212363" y="224332"/>
                  <a:pt x="214230" y="205969"/>
                </a:cubicBezTo>
                <a:cubicBezTo>
                  <a:pt x="214365" y="203888"/>
                  <a:pt x="213208" y="202056"/>
                  <a:pt x="210732" y="201729"/>
                </a:cubicBezTo>
                <a:close/>
                <a:moveTo>
                  <a:pt x="118297" y="126130"/>
                </a:moveTo>
                <a:cubicBezTo>
                  <a:pt x="116216" y="125995"/>
                  <a:pt x="114449" y="127720"/>
                  <a:pt x="114177" y="129783"/>
                </a:cubicBezTo>
                <a:cubicBezTo>
                  <a:pt x="114104" y="130334"/>
                  <a:pt x="110497" y="180929"/>
                  <a:pt x="99136" y="201256"/>
                </a:cubicBezTo>
                <a:cubicBezTo>
                  <a:pt x="94014" y="210374"/>
                  <a:pt x="97449" y="216145"/>
                  <a:pt x="99908" y="218708"/>
                </a:cubicBezTo>
                <a:cubicBezTo>
                  <a:pt x="103359" y="222243"/>
                  <a:pt x="109109" y="224262"/>
                  <a:pt x="115710" y="225134"/>
                </a:cubicBezTo>
                <a:lnTo>
                  <a:pt x="115746" y="224859"/>
                </a:lnTo>
                <a:cubicBezTo>
                  <a:pt x="126473" y="226276"/>
                  <a:pt x="139304" y="224474"/>
                  <a:pt x="146194" y="221046"/>
                </a:cubicBezTo>
                <a:cubicBezTo>
                  <a:pt x="148007" y="220026"/>
                  <a:pt x="148866" y="217762"/>
                  <a:pt x="147865" y="215810"/>
                </a:cubicBezTo>
                <a:cubicBezTo>
                  <a:pt x="146845" y="213996"/>
                  <a:pt x="144580" y="213137"/>
                  <a:pt x="142629" y="214139"/>
                </a:cubicBezTo>
                <a:cubicBezTo>
                  <a:pt x="133184" y="218907"/>
                  <a:pt x="111313" y="219236"/>
                  <a:pt x="105539" y="213156"/>
                </a:cubicBezTo>
                <a:cubicBezTo>
                  <a:pt x="104787" y="212496"/>
                  <a:pt x="102823" y="210418"/>
                  <a:pt x="105924" y="204951"/>
                </a:cubicBezTo>
                <a:cubicBezTo>
                  <a:pt x="118172" y="183202"/>
                  <a:pt x="121660" y="132451"/>
                  <a:pt x="121950" y="130251"/>
                </a:cubicBezTo>
                <a:cubicBezTo>
                  <a:pt x="122085" y="128170"/>
                  <a:pt x="120396" y="126127"/>
                  <a:pt x="118297" y="126130"/>
                </a:cubicBezTo>
                <a:close/>
                <a:moveTo>
                  <a:pt x="48838" y="99476"/>
                </a:moveTo>
                <a:cubicBezTo>
                  <a:pt x="40238" y="101002"/>
                  <a:pt x="35383" y="113070"/>
                  <a:pt x="37741" y="126387"/>
                </a:cubicBezTo>
                <a:cubicBezTo>
                  <a:pt x="40238" y="139704"/>
                  <a:pt x="49115" y="149275"/>
                  <a:pt x="57577" y="147750"/>
                </a:cubicBezTo>
                <a:cubicBezTo>
                  <a:pt x="66178" y="146223"/>
                  <a:pt x="71033" y="134155"/>
                  <a:pt x="68675" y="120839"/>
                </a:cubicBezTo>
                <a:cubicBezTo>
                  <a:pt x="66178" y="107522"/>
                  <a:pt x="57300" y="97950"/>
                  <a:pt x="48838" y="99476"/>
                </a:cubicBezTo>
                <a:close/>
                <a:moveTo>
                  <a:pt x="179787" y="66184"/>
                </a:moveTo>
                <a:cubicBezTo>
                  <a:pt x="170909" y="67154"/>
                  <a:pt x="164806" y="79085"/>
                  <a:pt x="166193" y="93095"/>
                </a:cubicBezTo>
                <a:cubicBezTo>
                  <a:pt x="167581" y="106966"/>
                  <a:pt x="176041" y="117648"/>
                  <a:pt x="184919" y="116677"/>
                </a:cubicBezTo>
                <a:cubicBezTo>
                  <a:pt x="193798" y="115706"/>
                  <a:pt x="199901" y="103776"/>
                  <a:pt x="198514" y="89765"/>
                </a:cubicBezTo>
                <a:cubicBezTo>
                  <a:pt x="197126" y="75894"/>
                  <a:pt x="188665" y="65213"/>
                  <a:pt x="179787" y="66184"/>
                </a:cubicBezTo>
                <a:close/>
                <a:moveTo>
                  <a:pt x="24424" y="38163"/>
                </a:moveTo>
                <a:cubicBezTo>
                  <a:pt x="11246" y="41909"/>
                  <a:pt x="-2626" y="61606"/>
                  <a:pt x="426" y="72287"/>
                </a:cubicBezTo>
                <a:cubicBezTo>
                  <a:pt x="3478" y="82969"/>
                  <a:pt x="14298" y="79917"/>
                  <a:pt x="27615" y="76171"/>
                </a:cubicBezTo>
                <a:cubicBezTo>
                  <a:pt x="40792" y="72426"/>
                  <a:pt x="51474" y="69375"/>
                  <a:pt x="48422" y="58693"/>
                </a:cubicBezTo>
                <a:cubicBezTo>
                  <a:pt x="45370" y="48012"/>
                  <a:pt x="37602" y="34279"/>
                  <a:pt x="24424" y="38163"/>
                </a:cubicBezTo>
                <a:close/>
                <a:moveTo>
                  <a:pt x="164528" y="15"/>
                </a:moveTo>
                <a:cubicBezTo>
                  <a:pt x="137063" y="570"/>
                  <a:pt x="129849" y="15968"/>
                  <a:pt x="130127" y="27065"/>
                </a:cubicBezTo>
                <a:cubicBezTo>
                  <a:pt x="130266" y="38163"/>
                  <a:pt x="152321" y="37746"/>
                  <a:pt x="179787" y="37191"/>
                </a:cubicBezTo>
                <a:cubicBezTo>
                  <a:pt x="207392" y="36637"/>
                  <a:pt x="230003" y="36221"/>
                  <a:pt x="229726" y="25123"/>
                </a:cubicBezTo>
                <a:cubicBezTo>
                  <a:pt x="229448" y="14026"/>
                  <a:pt x="191994" y="-539"/>
                  <a:pt x="164528" y="15"/>
                </a:cubicBezTo>
                <a:close/>
              </a:path>
            </a:pathLst>
          </a:custGeom>
          <a:solidFill>
            <a:srgbClr val="12162C"/>
          </a:solidFill>
          <a:ln w="182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0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1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2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3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4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5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6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7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8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9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00" name="PlaceHolder 1"/>
          <p:cNvSpPr>
            <a:spLocks noGrp="1"/>
          </p:cNvSpPr>
          <p:nvPr>
            <p:ph type="dt" idx="40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ftr" idx="4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02" name="PlaceHolder 3"/>
          <p:cNvSpPr>
            <a:spLocks noGrp="1"/>
          </p:cNvSpPr>
          <p:nvPr>
            <p:ph type="sldNum" idx="42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197F5FD-C2A4-4D43-BC44-A16D05224B3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u="none" strike="noStrike">
                <a:solidFill>
                  <a:schemeClr val="dk1"/>
                </a:solidFill>
                <a:uFillTx/>
                <a:latin typeface="Mali"/>
              </a:rPr>
              <a:t>Click to edit the title text format</a:t>
            </a:r>
          </a:p>
        </p:txBody>
      </p:sp>
      <p:sp>
        <p:nvSpPr>
          <p:cNvPr id="20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3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u="none" strike="noStrike">
                <a:solidFill>
                  <a:schemeClr val="dk1"/>
                </a:solidFill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13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Second Outline Level</a:t>
            </a:r>
          </a:p>
          <a:p>
            <a:pPr marL="1296000" lvl="2" indent="-288000">
              <a:lnSpc>
                <a:spcPct val="13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6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Third Outline Level</a:t>
            </a:r>
          </a:p>
          <a:p>
            <a:pPr marL="1728000" lvl="3" indent="-216000">
              <a:lnSpc>
                <a:spcPct val="13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4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Fourth Outline Level</a:t>
            </a:r>
          </a:p>
          <a:p>
            <a:pPr marL="2160000" lvl="4" indent="-216000">
              <a:lnSpc>
                <a:spcPct val="13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Fifth Outline Level</a:t>
            </a:r>
          </a:p>
          <a:p>
            <a:pPr marL="2592000" lvl="5" indent="-216000">
              <a:lnSpc>
                <a:spcPct val="13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Sixth Outline Level</a:t>
            </a:r>
          </a:p>
          <a:p>
            <a:pPr marL="3024000" lvl="6" indent="-216000">
              <a:lnSpc>
                <a:spcPct val="13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06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07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08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09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10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11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2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3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4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5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95880" y="360000"/>
            <a:ext cx="10799640" cy="71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10799640" cy="487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dt" idx="43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ftr" idx="4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20" name="PlaceHolder 5"/>
          <p:cNvSpPr>
            <a:spLocks noGrp="1"/>
          </p:cNvSpPr>
          <p:nvPr>
            <p:ph type="sldNum" idx="45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ADB335C-D562-43C7-881E-C490055BE75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24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5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26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7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8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9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0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1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2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3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4" name="矩形 2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75000">
                <a:srgbClr val="D5E6FF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5" name="任意多边形: 形状 3"/>
          <p:cNvSpPr/>
          <p:nvPr/>
        </p:nvSpPr>
        <p:spPr>
          <a:xfrm flipH="1">
            <a:off x="-720" y="4536000"/>
            <a:ext cx="3416040" cy="2321640"/>
          </a:xfrm>
          <a:custGeom>
            <a:avLst/>
            <a:gdLst>
              <a:gd name="textAreaLeft" fmla="*/ -360 w 3416040"/>
              <a:gd name="textAreaRight" fmla="*/ 3416040 w 3416040"/>
              <a:gd name="textAreaTop" fmla="*/ 0 h 2321640"/>
              <a:gd name="textAreaBottom" fmla="*/ 2322000 h 2321640"/>
            </a:gdLst>
            <a:ahLst/>
            <a:cxnLst/>
            <a:rect l="textAreaLeft" t="textAreaTop" r="textAreaRight" b="textAreaBottom"/>
            <a:pathLst>
              <a:path w="3416300" h="2321997">
                <a:moveTo>
                  <a:pt x="3416300" y="0"/>
                </a:moveTo>
                <a:lnTo>
                  <a:pt x="3325018" y="51424"/>
                </a:lnTo>
                <a:cubicBezTo>
                  <a:pt x="3007923" y="212241"/>
                  <a:pt x="2662857" y="310620"/>
                  <a:pt x="2317090" y="387818"/>
                </a:cubicBezTo>
                <a:cubicBezTo>
                  <a:pt x="1756445" y="513025"/>
                  <a:pt x="1178346" y="591551"/>
                  <a:pt x="654418" y="827093"/>
                </a:cubicBezTo>
                <a:cubicBezTo>
                  <a:pt x="461682" y="913738"/>
                  <a:pt x="270015" y="1030494"/>
                  <a:pt x="140638" y="1201274"/>
                </a:cubicBezTo>
                <a:cubicBezTo>
                  <a:pt x="-143077" y="1575766"/>
                  <a:pt x="38946" y="2023038"/>
                  <a:pt x="362944" y="2293032"/>
                </a:cubicBezTo>
                <a:lnTo>
                  <a:pt x="400357" y="2321997"/>
                </a:lnTo>
                <a:lnTo>
                  <a:pt x="3416300" y="2321997"/>
                </a:lnTo>
                <a:close/>
              </a:path>
            </a:pathLst>
          </a:custGeom>
          <a:solidFill>
            <a:schemeClr val="bg2">
              <a:lumMod val="75000"/>
              <a:alpha val="2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36" name="图形 16"/>
          <p:cNvSpPr/>
          <p:nvPr/>
        </p:nvSpPr>
        <p:spPr>
          <a:xfrm flipH="1">
            <a:off x="9338040" y="0"/>
            <a:ext cx="2853360" cy="1513080"/>
          </a:xfrm>
          <a:custGeom>
            <a:avLst/>
            <a:gdLst>
              <a:gd name="textAreaLeft" fmla="*/ 360 w 2853360"/>
              <a:gd name="textAreaRight" fmla="*/ 2854080 w 2853360"/>
              <a:gd name="textAreaTop" fmla="*/ 0 h 1513080"/>
              <a:gd name="textAreaBottom" fmla="*/ 1513440 h 151308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37" name="矩形: 圆角 5"/>
          <p:cNvSpPr/>
          <p:nvPr/>
        </p:nvSpPr>
        <p:spPr>
          <a:xfrm>
            <a:off x="507960" y="2227320"/>
            <a:ext cx="11169360" cy="411768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8" name="椭圆 10"/>
          <p:cNvSpPr/>
          <p:nvPr/>
        </p:nvSpPr>
        <p:spPr>
          <a:xfrm>
            <a:off x="107172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9" name="椭圆 11"/>
          <p:cNvSpPr/>
          <p:nvPr/>
        </p:nvSpPr>
        <p:spPr>
          <a:xfrm>
            <a:off x="127008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40" name="椭圆 12"/>
          <p:cNvSpPr/>
          <p:nvPr/>
        </p:nvSpPr>
        <p:spPr>
          <a:xfrm>
            <a:off x="146808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41" name="椭圆 13"/>
          <p:cNvSpPr/>
          <p:nvPr/>
        </p:nvSpPr>
        <p:spPr>
          <a:xfrm>
            <a:off x="166608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5187960" y="565200"/>
            <a:ext cx="5867640" cy="1081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2500" lnSpcReduction="9999"/>
          </a:bodyPr>
          <a:lstStyle/>
          <a:p>
            <a:pPr indent="0" algn="r" defTabSz="914400">
              <a:lnSpc>
                <a:spcPct val="100000"/>
              </a:lnSpc>
              <a:buNone/>
            </a:pPr>
            <a:r>
              <a:rPr lang="en-US" sz="5400" b="1" u="none" strike="noStrike">
                <a:solidFill>
                  <a:schemeClr val="dk2"/>
                </a:solidFill>
                <a:uFillTx/>
                <a:latin typeface="Mali SemiBold"/>
              </a:rPr>
              <a:t>Click to add title</a:t>
            </a:r>
            <a:endParaRPr lang="ru-RU" sz="54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dt" idx="46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ftr" idx="4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45" name="PlaceHolder 4"/>
          <p:cNvSpPr>
            <a:spLocks noGrp="1"/>
          </p:cNvSpPr>
          <p:nvPr>
            <p:ph type="sldNum" idx="48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0BE9730-C402-47CB-9DA9-57822D6C1B4D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47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48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49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50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51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52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3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4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5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6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57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58" name="任意多边形: 形状 8"/>
          <p:cNvSpPr/>
          <p:nvPr/>
        </p:nvSpPr>
        <p:spPr>
          <a:xfrm>
            <a:off x="6633000" y="1985760"/>
            <a:ext cx="5558400" cy="4871880"/>
          </a:xfrm>
          <a:custGeom>
            <a:avLst/>
            <a:gdLst>
              <a:gd name="textAreaLeft" fmla="*/ 0 w 5558400"/>
              <a:gd name="textAreaRight" fmla="*/ 5558760 w 5558400"/>
              <a:gd name="textAreaTop" fmla="*/ 0 h 4871880"/>
              <a:gd name="textAreaBottom" fmla="*/ 4872240 h 4871880"/>
            </a:gdLst>
            <a:ahLst/>
            <a:cxnLst/>
            <a:rect l="textAreaLeft" t="textAreaTop" r="textAreaRight" b="textAreaBottom"/>
            <a:pathLst>
              <a:path w="7071108" h="6197612">
                <a:moveTo>
                  <a:pt x="6725561" y="12"/>
                </a:moveTo>
                <a:cubicBezTo>
                  <a:pt x="6744141" y="-232"/>
                  <a:pt x="6917113" y="3219"/>
                  <a:pt x="7044243" y="3777"/>
                </a:cubicBezTo>
                <a:lnTo>
                  <a:pt x="7071108" y="3752"/>
                </a:lnTo>
                <a:lnTo>
                  <a:pt x="7071108" y="6197612"/>
                </a:lnTo>
                <a:lnTo>
                  <a:pt x="607386" y="6197612"/>
                </a:lnTo>
                <a:lnTo>
                  <a:pt x="550627" y="6153668"/>
                </a:lnTo>
                <a:cubicBezTo>
                  <a:pt x="59085" y="5744058"/>
                  <a:pt x="-217064" y="5065496"/>
                  <a:pt x="213364" y="4497349"/>
                </a:cubicBezTo>
                <a:cubicBezTo>
                  <a:pt x="409643" y="4238257"/>
                  <a:pt x="700423" y="4061124"/>
                  <a:pt x="992826" y="3929675"/>
                </a:cubicBezTo>
                <a:cubicBezTo>
                  <a:pt x="1787683" y="3572331"/>
                  <a:pt x="2664724" y="3453198"/>
                  <a:pt x="3515285" y="3263245"/>
                </a:cubicBezTo>
                <a:cubicBezTo>
                  <a:pt x="4039853" y="3146127"/>
                  <a:pt x="4563357" y="2996875"/>
                  <a:pt x="5044425" y="2752898"/>
                </a:cubicBezTo>
                <a:cubicBezTo>
                  <a:pt x="5916036" y="2310851"/>
                  <a:pt x="6803098" y="1489738"/>
                  <a:pt x="6575245" y="410877"/>
                </a:cubicBezTo>
                <a:cubicBezTo>
                  <a:pt x="6555370" y="316992"/>
                  <a:pt x="6534153" y="211855"/>
                  <a:pt x="6549884" y="131406"/>
                </a:cubicBezTo>
                <a:lnTo>
                  <a:pt x="6549940" y="131406"/>
                </a:lnTo>
                <a:cubicBezTo>
                  <a:pt x="6564776" y="55436"/>
                  <a:pt x="6612586" y="1524"/>
                  <a:pt x="6725561" y="12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59" name="图形 16"/>
          <p:cNvSpPr/>
          <p:nvPr/>
        </p:nvSpPr>
        <p:spPr>
          <a:xfrm>
            <a:off x="0" y="0"/>
            <a:ext cx="4765320" cy="2526840"/>
          </a:xfrm>
          <a:custGeom>
            <a:avLst/>
            <a:gdLst>
              <a:gd name="textAreaLeft" fmla="*/ 0 w 4765320"/>
              <a:gd name="textAreaRight" fmla="*/ 4765680 w 4765320"/>
              <a:gd name="textAreaTop" fmla="*/ 0 h 2526840"/>
              <a:gd name="textAreaBottom" fmla="*/ 2527200 h 252684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0" name="矩形: 圆角 10"/>
          <p:cNvSpPr/>
          <p:nvPr/>
        </p:nvSpPr>
        <p:spPr>
          <a:xfrm>
            <a:off x="374760" y="343080"/>
            <a:ext cx="11442240" cy="617184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61" name="图形 6"/>
          <p:cNvSpPr/>
          <p:nvPr/>
        </p:nvSpPr>
        <p:spPr>
          <a:xfrm>
            <a:off x="870120" y="1086840"/>
            <a:ext cx="4389120" cy="4660920"/>
          </a:xfrm>
          <a:custGeom>
            <a:avLst/>
            <a:gdLst>
              <a:gd name="textAreaLeft" fmla="*/ 0 w 4389120"/>
              <a:gd name="textAreaRight" fmla="*/ 4389480 w 4389120"/>
              <a:gd name="textAreaTop" fmla="*/ 0 h 4660920"/>
              <a:gd name="textAreaBottom" fmla="*/ 4661280 h 4660920"/>
            </a:gdLst>
            <a:ahLst/>
            <a:cxnLst/>
            <a:rect l="textAreaLeft" t="textAreaTop" r="textAreaRight" b="textAreaBottom"/>
            <a:pathLst>
              <a:path w="4389556" h="4661397">
                <a:moveTo>
                  <a:pt x="1614512" y="4589816"/>
                </a:moveTo>
                <a:cubicBezTo>
                  <a:pt x="1281535" y="4604546"/>
                  <a:pt x="952696" y="4575997"/>
                  <a:pt x="664821" y="4396777"/>
                </a:cubicBezTo>
                <a:cubicBezTo>
                  <a:pt x="360884" y="4207527"/>
                  <a:pt x="169949" y="3873006"/>
                  <a:pt x="82198" y="3525859"/>
                </a:cubicBezTo>
                <a:cubicBezTo>
                  <a:pt x="-23510" y="3107515"/>
                  <a:pt x="-6746" y="2654590"/>
                  <a:pt x="20541" y="2227267"/>
                </a:cubicBezTo>
                <a:cubicBezTo>
                  <a:pt x="47967" y="1797841"/>
                  <a:pt x="213790" y="1289220"/>
                  <a:pt x="712029" y="1232052"/>
                </a:cubicBezTo>
                <a:cubicBezTo>
                  <a:pt x="993169" y="1199786"/>
                  <a:pt x="1387383" y="1393175"/>
                  <a:pt x="1621597" y="1173551"/>
                </a:cubicBezTo>
                <a:cubicBezTo>
                  <a:pt x="1845149" y="963959"/>
                  <a:pt x="1692794" y="612393"/>
                  <a:pt x="1785806" y="351314"/>
                </a:cubicBezTo>
                <a:cubicBezTo>
                  <a:pt x="2101879" y="-535808"/>
                  <a:pt x="3699709" y="482905"/>
                  <a:pt x="4017605" y="935340"/>
                </a:cubicBezTo>
                <a:cubicBezTo>
                  <a:pt x="4362507" y="1426073"/>
                  <a:pt x="4475581" y="2144005"/>
                  <a:pt x="4323016" y="2717229"/>
                </a:cubicBezTo>
                <a:cubicBezTo>
                  <a:pt x="4260447" y="2952355"/>
                  <a:pt x="4169820" y="3179904"/>
                  <a:pt x="4120087" y="3418046"/>
                </a:cubicBezTo>
                <a:cubicBezTo>
                  <a:pt x="4083752" y="3591865"/>
                  <a:pt x="4070354" y="3773961"/>
                  <a:pt x="4106268" y="3948972"/>
                </a:cubicBezTo>
                <a:cubicBezTo>
                  <a:pt x="4140780" y="4117320"/>
                  <a:pt x="4208399" y="4283634"/>
                  <a:pt x="4096588" y="4444616"/>
                </a:cubicBezTo>
                <a:cubicBezTo>
                  <a:pt x="3822182" y="4839391"/>
                  <a:pt x="3176218" y="4583292"/>
                  <a:pt x="2815954" y="4537558"/>
                </a:cubicBezTo>
                <a:cubicBezTo>
                  <a:pt x="2415146" y="4486703"/>
                  <a:pt x="2014478" y="4572069"/>
                  <a:pt x="1614442" y="4589816"/>
                </a:cubicBezTo>
                <a:close/>
              </a:path>
            </a:pathLst>
          </a:custGeom>
          <a:gradFill rotWithShape="0">
            <a:gsLst>
              <a:gs pos="0">
                <a:srgbClr val="D0E3FF">
                  <a:alpha val="80000"/>
                </a:srgbClr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2" name="任意多边形: 形状 12"/>
          <p:cNvSpPr/>
          <p:nvPr/>
        </p:nvSpPr>
        <p:spPr>
          <a:xfrm>
            <a:off x="4151160" y="4713480"/>
            <a:ext cx="763560" cy="1356480"/>
          </a:xfrm>
          <a:custGeom>
            <a:avLst/>
            <a:gdLst>
              <a:gd name="textAreaLeft" fmla="*/ 0 w 763560"/>
              <a:gd name="textAreaRight" fmla="*/ 763920 w 763560"/>
              <a:gd name="textAreaTop" fmla="*/ 0 h 1356480"/>
              <a:gd name="textAreaBottom" fmla="*/ 1356840 h 1356480"/>
            </a:gdLst>
            <a:ahLst/>
            <a:cxnLst/>
            <a:rect l="textAreaLeft" t="textAreaTop" r="textAreaRight" b="textAreaBottom"/>
            <a:pathLst>
              <a:path w="859294" h="1526580">
                <a:moveTo>
                  <a:pt x="243565" y="1471620"/>
                </a:moveTo>
                <a:cubicBezTo>
                  <a:pt x="245700" y="1488517"/>
                  <a:pt x="246705" y="1507298"/>
                  <a:pt x="247082" y="1526581"/>
                </a:cubicBezTo>
                <a:lnTo>
                  <a:pt x="547135" y="1526581"/>
                </a:lnTo>
                <a:cubicBezTo>
                  <a:pt x="649079" y="1477336"/>
                  <a:pt x="877149" y="1249957"/>
                  <a:pt x="858180" y="1068870"/>
                </a:cubicBezTo>
                <a:cubicBezTo>
                  <a:pt x="841032" y="904743"/>
                  <a:pt x="711640" y="948837"/>
                  <a:pt x="666604" y="847019"/>
                </a:cubicBezTo>
                <a:cubicBezTo>
                  <a:pt x="621567" y="745201"/>
                  <a:pt x="803848" y="479255"/>
                  <a:pt x="726840" y="360980"/>
                </a:cubicBezTo>
                <a:cubicBezTo>
                  <a:pt x="666604" y="268395"/>
                  <a:pt x="505491" y="317891"/>
                  <a:pt x="411461" y="245281"/>
                </a:cubicBezTo>
                <a:cubicBezTo>
                  <a:pt x="347267" y="195659"/>
                  <a:pt x="337783" y="0"/>
                  <a:pt x="227171" y="0"/>
                </a:cubicBezTo>
                <a:cubicBezTo>
                  <a:pt x="116559" y="0"/>
                  <a:pt x="5570" y="197983"/>
                  <a:pt x="26487" y="356332"/>
                </a:cubicBezTo>
                <a:cubicBezTo>
                  <a:pt x="37981" y="443515"/>
                  <a:pt x="112476" y="550672"/>
                  <a:pt x="124536" y="680253"/>
                </a:cubicBezTo>
                <a:cubicBezTo>
                  <a:pt x="136596" y="809834"/>
                  <a:pt x="-18612" y="976411"/>
                  <a:pt x="1864" y="1152285"/>
                </a:cubicBezTo>
                <a:cubicBezTo>
                  <a:pt x="22341" y="1328158"/>
                  <a:pt x="235336" y="1406799"/>
                  <a:pt x="243502" y="1471620"/>
                </a:cubicBezTo>
                <a:close/>
              </a:path>
            </a:pathLst>
          </a:custGeom>
          <a:gradFill rotWithShape="0">
            <a:gsLst>
              <a:gs pos="15000">
                <a:srgbClr val="A4B9EC"/>
              </a:gs>
              <a:gs pos="83000">
                <a:srgbClr val="E1E8F9"/>
              </a:gs>
            </a:gsLst>
            <a:lin ang="2700000"/>
          </a:gra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3" name="任意多边形: 形状 13"/>
          <p:cNvSpPr/>
          <p:nvPr/>
        </p:nvSpPr>
        <p:spPr>
          <a:xfrm>
            <a:off x="4155840" y="4767120"/>
            <a:ext cx="708480" cy="1303200"/>
          </a:xfrm>
          <a:custGeom>
            <a:avLst/>
            <a:gdLst>
              <a:gd name="textAreaLeft" fmla="*/ 0 w 708480"/>
              <a:gd name="textAreaRight" fmla="*/ 708840 w 708480"/>
              <a:gd name="textAreaTop" fmla="*/ 0 h 1303200"/>
              <a:gd name="textAreaBottom" fmla="*/ 1303560 h 1303200"/>
            </a:gdLst>
            <a:ahLst/>
            <a:cxnLst/>
            <a:rect l="textAreaLeft" t="textAreaTop" r="textAreaRight" b="textAreaBottom"/>
            <a:pathLst>
              <a:path w="797508" h="1466500">
                <a:moveTo>
                  <a:pt x="61620" y="1113560"/>
                </a:moveTo>
                <a:cubicBezTo>
                  <a:pt x="51759" y="1160732"/>
                  <a:pt x="157974" y="1333779"/>
                  <a:pt x="245848" y="1466500"/>
                </a:cubicBezTo>
                <a:lnTo>
                  <a:pt x="541441" y="1466500"/>
                </a:lnTo>
                <a:cubicBezTo>
                  <a:pt x="594517" y="1413048"/>
                  <a:pt x="637103" y="1360097"/>
                  <a:pt x="632141" y="1331769"/>
                </a:cubicBezTo>
                <a:cubicBezTo>
                  <a:pt x="619705" y="1260729"/>
                  <a:pt x="563928" y="1325990"/>
                  <a:pt x="558337" y="1290564"/>
                </a:cubicBezTo>
                <a:cubicBezTo>
                  <a:pt x="552747" y="1255138"/>
                  <a:pt x="837411" y="1023488"/>
                  <a:pt x="792752" y="941204"/>
                </a:cubicBezTo>
                <a:cubicBezTo>
                  <a:pt x="748092" y="858858"/>
                  <a:pt x="563928" y="1038940"/>
                  <a:pt x="552747" y="965638"/>
                </a:cubicBezTo>
                <a:cubicBezTo>
                  <a:pt x="541566" y="892337"/>
                  <a:pt x="714613" y="562763"/>
                  <a:pt x="664364" y="501521"/>
                </a:cubicBezTo>
                <a:cubicBezTo>
                  <a:pt x="614114" y="440279"/>
                  <a:pt x="529255" y="523945"/>
                  <a:pt x="482398" y="479348"/>
                </a:cubicBezTo>
                <a:cubicBezTo>
                  <a:pt x="435540" y="434689"/>
                  <a:pt x="557332" y="30934"/>
                  <a:pt x="441884" y="2103"/>
                </a:cubicBezTo>
                <a:cubicBezTo>
                  <a:pt x="330330" y="-25785"/>
                  <a:pt x="187181" y="230362"/>
                  <a:pt x="170473" y="373322"/>
                </a:cubicBezTo>
                <a:cubicBezTo>
                  <a:pt x="153703" y="516219"/>
                  <a:pt x="347163" y="719855"/>
                  <a:pt x="318772" y="773685"/>
                </a:cubicBezTo>
                <a:cubicBezTo>
                  <a:pt x="297982" y="813131"/>
                  <a:pt x="56093" y="581041"/>
                  <a:pt x="5843" y="658551"/>
                </a:cubicBezTo>
                <a:cubicBezTo>
                  <a:pt x="-44406" y="736061"/>
                  <a:pt x="246601" y="999619"/>
                  <a:pt x="223926" y="1049241"/>
                </a:cubicBezTo>
                <a:cubicBezTo>
                  <a:pt x="201251" y="1098862"/>
                  <a:pt x="78265" y="1034103"/>
                  <a:pt x="61683" y="1113560"/>
                </a:cubicBezTo>
                <a:close/>
              </a:path>
            </a:pathLst>
          </a:custGeom>
          <a:solidFill>
            <a:schemeClr val="accent4"/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4" name="任意多边形: 形状 14"/>
          <p:cNvSpPr/>
          <p:nvPr/>
        </p:nvSpPr>
        <p:spPr>
          <a:xfrm>
            <a:off x="4454280" y="4928400"/>
            <a:ext cx="110160" cy="1141920"/>
          </a:xfrm>
          <a:custGeom>
            <a:avLst/>
            <a:gdLst>
              <a:gd name="textAreaLeft" fmla="*/ 0 w 110160"/>
              <a:gd name="textAreaRight" fmla="*/ 110520 w 110160"/>
              <a:gd name="textAreaTop" fmla="*/ 0 h 1141920"/>
              <a:gd name="textAreaBottom" fmla="*/ 1142280 h 1141920"/>
            </a:gdLst>
            <a:ahLst/>
            <a:cxnLst/>
            <a:rect l="textAreaLeft" t="textAreaTop" r="textAreaRight" b="textAreaBottom"/>
            <a:pathLst>
              <a:path w="124306" h="1285007">
                <a:moveTo>
                  <a:pt x="15007" y="951602"/>
                </a:moveTo>
                <a:cubicBezTo>
                  <a:pt x="6967" y="1063973"/>
                  <a:pt x="31401" y="1175841"/>
                  <a:pt x="50747" y="1285008"/>
                </a:cubicBezTo>
                <a:lnTo>
                  <a:pt x="81337" y="1285008"/>
                </a:lnTo>
                <a:cubicBezTo>
                  <a:pt x="62870" y="1193114"/>
                  <a:pt x="40634" y="1095065"/>
                  <a:pt x="38750" y="977983"/>
                </a:cubicBezTo>
                <a:cubicBezTo>
                  <a:pt x="36740" y="851543"/>
                  <a:pt x="123107" y="693571"/>
                  <a:pt x="124300" y="488050"/>
                </a:cubicBezTo>
                <a:cubicBezTo>
                  <a:pt x="125431" y="301876"/>
                  <a:pt x="-11499" y="245596"/>
                  <a:pt x="13877" y="64384"/>
                </a:cubicBezTo>
                <a:cubicBezTo>
                  <a:pt x="14379" y="59987"/>
                  <a:pt x="20786" y="30717"/>
                  <a:pt x="23487" y="22739"/>
                </a:cubicBezTo>
                <a:cubicBezTo>
                  <a:pt x="27004" y="11371"/>
                  <a:pt x="28889" y="5341"/>
                  <a:pt x="28889" y="5341"/>
                </a:cubicBezTo>
                <a:cubicBezTo>
                  <a:pt x="30459" y="190"/>
                  <a:pt x="22733" y="-2322"/>
                  <a:pt x="21037" y="2828"/>
                </a:cubicBezTo>
                <a:cubicBezTo>
                  <a:pt x="8286" y="41583"/>
                  <a:pt x="1565" y="67273"/>
                  <a:pt x="121" y="108101"/>
                </a:cubicBezTo>
                <a:cubicBezTo>
                  <a:pt x="-3648" y="230207"/>
                  <a:pt x="81902" y="303132"/>
                  <a:pt x="102756" y="426369"/>
                </a:cubicBezTo>
                <a:cubicBezTo>
                  <a:pt x="131900" y="600546"/>
                  <a:pt x="26690" y="814421"/>
                  <a:pt x="15007" y="951602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5" name="任意多边形: 形状 15"/>
          <p:cNvSpPr/>
          <p:nvPr/>
        </p:nvSpPr>
        <p:spPr>
          <a:xfrm>
            <a:off x="4279320" y="6080040"/>
            <a:ext cx="464040" cy="436680"/>
          </a:xfrm>
          <a:custGeom>
            <a:avLst/>
            <a:gdLst>
              <a:gd name="textAreaLeft" fmla="*/ 0 w 464040"/>
              <a:gd name="textAreaRight" fmla="*/ 464400 w 464040"/>
              <a:gd name="textAreaTop" fmla="*/ 0 h 436680"/>
              <a:gd name="textAreaBottom" fmla="*/ 437040 h 436680"/>
            </a:gdLst>
            <a:ahLst/>
            <a:cxnLst/>
            <a:rect l="textAreaLeft" t="textAreaTop" r="textAreaRight" b="textAreaBottom"/>
            <a:pathLst>
              <a:path w="522344" h="491754">
                <a:moveTo>
                  <a:pt x="522344" y="0"/>
                </a:moveTo>
                <a:lnTo>
                  <a:pt x="516000" y="36180"/>
                </a:lnTo>
                <a:lnTo>
                  <a:pt x="505950" y="93527"/>
                </a:lnTo>
                <a:lnTo>
                  <a:pt x="451367" y="405765"/>
                </a:lnTo>
                <a:lnTo>
                  <a:pt x="436355" y="491755"/>
                </a:lnTo>
                <a:lnTo>
                  <a:pt x="85990" y="491755"/>
                </a:lnTo>
                <a:lnTo>
                  <a:pt x="5025" y="28956"/>
                </a:lnTo>
                <a:lnTo>
                  <a:pt x="0" y="0"/>
                </a:lnTo>
                <a:lnTo>
                  <a:pt x="522344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6" name="任意多边形: 形状 16"/>
          <p:cNvSpPr/>
          <p:nvPr/>
        </p:nvSpPr>
        <p:spPr>
          <a:xfrm>
            <a:off x="4283640" y="6105600"/>
            <a:ext cx="453960" cy="411120"/>
          </a:xfrm>
          <a:custGeom>
            <a:avLst/>
            <a:gdLst>
              <a:gd name="textAreaLeft" fmla="*/ 0 w 453960"/>
              <a:gd name="textAreaRight" fmla="*/ 454320 w 453960"/>
              <a:gd name="textAreaTop" fmla="*/ 0 h 411120"/>
              <a:gd name="textAreaBottom" fmla="*/ 411480 h 411120"/>
            </a:gdLst>
            <a:ahLst/>
            <a:cxnLst/>
            <a:rect l="textAreaLeft" t="textAreaTop" r="textAreaRight" b="textAreaBottom"/>
            <a:pathLst>
              <a:path w="510912" h="462735">
                <a:moveTo>
                  <a:pt x="446279" y="376746"/>
                </a:moveTo>
                <a:lnTo>
                  <a:pt x="431267" y="462736"/>
                </a:lnTo>
                <a:lnTo>
                  <a:pt x="80902" y="462736"/>
                </a:lnTo>
                <a:lnTo>
                  <a:pt x="0" y="0"/>
                </a:lnTo>
                <a:lnTo>
                  <a:pt x="510913" y="7161"/>
                </a:lnTo>
                <a:lnTo>
                  <a:pt x="504820" y="41958"/>
                </a:lnTo>
                <a:lnTo>
                  <a:pt x="113627" y="86115"/>
                </a:lnTo>
                <a:cubicBezTo>
                  <a:pt x="113627" y="86115"/>
                  <a:pt x="160296" y="374673"/>
                  <a:pt x="446279" y="376746"/>
                </a:cubicBezTo>
                <a:close/>
              </a:path>
            </a:pathLst>
          </a:custGeom>
          <a:solidFill>
            <a:schemeClr val="accent2">
              <a:lumMod val="75000"/>
              <a:alpha val="5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7" name="任意多边形: 形状 17"/>
          <p:cNvSpPr/>
          <p:nvPr/>
        </p:nvSpPr>
        <p:spPr>
          <a:xfrm>
            <a:off x="4260960" y="6080040"/>
            <a:ext cx="504360" cy="48240"/>
          </a:xfrm>
          <a:custGeom>
            <a:avLst/>
            <a:gdLst>
              <a:gd name="textAreaLeft" fmla="*/ 0 w 504360"/>
              <a:gd name="textAreaRight" fmla="*/ 504720 w 504360"/>
              <a:gd name="textAreaTop" fmla="*/ 0 h 48240"/>
              <a:gd name="textAreaBottom" fmla="*/ 48600 h 48240"/>
            </a:gdLst>
            <a:ahLst/>
            <a:cxnLst/>
            <a:rect l="textAreaLeft" t="textAreaTop" r="textAreaRight" b="textAreaBottom"/>
            <a:pathLst>
              <a:path w="567694" h="54771">
                <a:moveTo>
                  <a:pt x="0" y="0"/>
                </a:moveTo>
                <a:lnTo>
                  <a:pt x="567695" y="0"/>
                </a:lnTo>
                <a:lnTo>
                  <a:pt x="567695" y="54772"/>
                </a:lnTo>
                <a:lnTo>
                  <a:pt x="0" y="547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3600" rIns="90000" bIns="36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8" name="椭圆 18"/>
          <p:cNvSpPr/>
          <p:nvPr/>
        </p:nvSpPr>
        <p:spPr>
          <a:xfrm>
            <a:off x="106668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69" name="椭圆 19"/>
          <p:cNvSpPr/>
          <p:nvPr/>
        </p:nvSpPr>
        <p:spPr>
          <a:xfrm>
            <a:off x="126504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70" name="椭圆 20"/>
          <p:cNvSpPr/>
          <p:nvPr/>
        </p:nvSpPr>
        <p:spPr>
          <a:xfrm>
            <a:off x="146304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71" name="椭圆 21"/>
          <p:cNvSpPr/>
          <p:nvPr/>
        </p:nvSpPr>
        <p:spPr>
          <a:xfrm>
            <a:off x="166104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72" name="任意多边形: 形状 23"/>
          <p:cNvSpPr/>
          <p:nvPr/>
        </p:nvSpPr>
        <p:spPr>
          <a:xfrm flipH="1">
            <a:off x="3083040" y="5997600"/>
            <a:ext cx="272880" cy="432360"/>
          </a:xfrm>
          <a:custGeom>
            <a:avLst/>
            <a:gdLst>
              <a:gd name="textAreaLeft" fmla="*/ 360 w 272880"/>
              <a:gd name="textAreaRight" fmla="*/ 273600 w 272880"/>
              <a:gd name="textAreaTop" fmla="*/ 0 h 432360"/>
              <a:gd name="textAreaBottom" fmla="*/ 432720 h 432360"/>
            </a:gdLst>
            <a:ahLst/>
            <a:cxnLst/>
            <a:rect l="textAreaLeft" t="textAreaTop" r="textAreaRight" b="textAreaBottom"/>
            <a:pathLst>
              <a:path w="375271" h="594222">
                <a:moveTo>
                  <a:pt x="144576" y="31536"/>
                </a:moveTo>
                <a:cubicBezTo>
                  <a:pt x="138480" y="141169"/>
                  <a:pt x="77139" y="348147"/>
                  <a:pt x="57708" y="388819"/>
                </a:cubicBezTo>
                <a:cubicBezTo>
                  <a:pt x="50088" y="404821"/>
                  <a:pt x="-31255" y="497309"/>
                  <a:pt x="13227" y="544648"/>
                </a:cubicBezTo>
                <a:cubicBezTo>
                  <a:pt x="81616" y="617324"/>
                  <a:pt x="253257" y="627230"/>
                  <a:pt x="297167" y="455780"/>
                </a:cubicBezTo>
                <a:cubicBezTo>
                  <a:pt x="252209" y="273471"/>
                  <a:pt x="375272" y="111832"/>
                  <a:pt x="375272" y="57635"/>
                </a:cubicBezTo>
                <a:cubicBezTo>
                  <a:pt x="375272" y="3437"/>
                  <a:pt x="147815" y="-26471"/>
                  <a:pt x="144576" y="31536"/>
                </a:cubicBezTo>
                <a:close/>
              </a:path>
            </a:pathLst>
          </a:custGeom>
          <a:solidFill>
            <a:srgbClr val="F7B690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3" name="任意多边形: 形状 24"/>
          <p:cNvSpPr/>
          <p:nvPr/>
        </p:nvSpPr>
        <p:spPr>
          <a:xfrm flipH="1">
            <a:off x="3098880" y="6247440"/>
            <a:ext cx="559080" cy="249120"/>
          </a:xfrm>
          <a:custGeom>
            <a:avLst/>
            <a:gdLst>
              <a:gd name="textAreaLeft" fmla="*/ -360 w 559080"/>
              <a:gd name="textAreaRight" fmla="*/ 559080 w 559080"/>
              <a:gd name="textAreaTop" fmla="*/ 0 h 249120"/>
              <a:gd name="textAreaBottom" fmla="*/ 249480 h 249120"/>
            </a:gdLst>
            <a:ahLst/>
            <a:cxnLst/>
            <a:rect l="textAreaLeft" t="textAreaTop" r="textAreaRight" b="textAreaBottom"/>
            <a:pathLst>
              <a:path w="768395" h="342509">
                <a:moveTo>
                  <a:pt x="462073" y="1294"/>
                </a:moveTo>
                <a:cubicBezTo>
                  <a:pt x="498744" y="27773"/>
                  <a:pt x="434355" y="150360"/>
                  <a:pt x="463883" y="166171"/>
                </a:cubicBezTo>
                <a:cubicBezTo>
                  <a:pt x="524081" y="198271"/>
                  <a:pt x="675719" y="49300"/>
                  <a:pt x="698769" y="22725"/>
                </a:cubicBezTo>
                <a:cubicBezTo>
                  <a:pt x="704961" y="15581"/>
                  <a:pt x="712390" y="19201"/>
                  <a:pt x="712009" y="27202"/>
                </a:cubicBezTo>
                <a:lnTo>
                  <a:pt x="711914" y="27106"/>
                </a:lnTo>
                <a:cubicBezTo>
                  <a:pt x="708700" y="104259"/>
                  <a:pt x="741543" y="134852"/>
                  <a:pt x="748361" y="179644"/>
                </a:cubicBezTo>
                <a:lnTo>
                  <a:pt x="745978" y="209322"/>
                </a:lnTo>
                <a:lnTo>
                  <a:pt x="761826" y="217666"/>
                </a:lnTo>
                <a:cubicBezTo>
                  <a:pt x="772832" y="236490"/>
                  <a:pt x="768421" y="278781"/>
                  <a:pt x="760205" y="283138"/>
                </a:cubicBezTo>
                <a:cubicBezTo>
                  <a:pt x="686768" y="322096"/>
                  <a:pt x="505983" y="327239"/>
                  <a:pt x="363680" y="337336"/>
                </a:cubicBezTo>
                <a:cubicBezTo>
                  <a:pt x="197468" y="349147"/>
                  <a:pt x="26685" y="340288"/>
                  <a:pt x="12398" y="315333"/>
                </a:cubicBezTo>
                <a:cubicBezTo>
                  <a:pt x="-175" y="293330"/>
                  <a:pt x="-17416" y="248848"/>
                  <a:pt x="42020" y="220178"/>
                </a:cubicBezTo>
                <a:lnTo>
                  <a:pt x="54135" y="217616"/>
                </a:lnTo>
                <a:lnTo>
                  <a:pt x="89265" y="199509"/>
                </a:lnTo>
                <a:cubicBezTo>
                  <a:pt x="149748" y="174077"/>
                  <a:pt x="296529" y="113498"/>
                  <a:pt x="352917" y="88543"/>
                </a:cubicBezTo>
                <a:cubicBezTo>
                  <a:pt x="428926" y="54824"/>
                  <a:pt x="446452" y="-9946"/>
                  <a:pt x="462073" y="1294"/>
                </a:cubicBezTo>
                <a:close/>
              </a:path>
            </a:pathLst>
          </a:custGeom>
          <a:solidFill>
            <a:srgbClr val="1F264C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4" name="任意多边形: 形状 25"/>
          <p:cNvSpPr/>
          <p:nvPr/>
        </p:nvSpPr>
        <p:spPr>
          <a:xfrm flipH="1">
            <a:off x="1842120" y="6033960"/>
            <a:ext cx="199080" cy="421920"/>
          </a:xfrm>
          <a:custGeom>
            <a:avLst/>
            <a:gdLst>
              <a:gd name="textAreaLeft" fmla="*/ -360 w 199080"/>
              <a:gd name="textAreaRight" fmla="*/ 199080 w 199080"/>
              <a:gd name="textAreaTop" fmla="*/ 0 h 421920"/>
              <a:gd name="textAreaBottom" fmla="*/ 422280 h 421920"/>
            </a:gdLst>
            <a:ahLst/>
            <a:cxnLst/>
            <a:rect l="textAreaLeft" t="textAreaTop" r="textAreaRight" b="textAreaBottom"/>
            <a:pathLst>
              <a:path w="274020" h="579868">
                <a:moveTo>
                  <a:pt x="1137" y="33043"/>
                </a:moveTo>
                <a:cubicBezTo>
                  <a:pt x="53239" y="168869"/>
                  <a:pt x="35046" y="353845"/>
                  <a:pt x="19330" y="392612"/>
                </a:cubicBezTo>
                <a:cubicBezTo>
                  <a:pt x="11615" y="411852"/>
                  <a:pt x="-57537" y="629308"/>
                  <a:pt x="135249" y="569491"/>
                </a:cubicBezTo>
                <a:cubicBezTo>
                  <a:pt x="260694" y="530534"/>
                  <a:pt x="285649" y="487766"/>
                  <a:pt x="269742" y="461382"/>
                </a:cubicBezTo>
                <a:cubicBezTo>
                  <a:pt x="192495" y="333271"/>
                  <a:pt x="235357" y="95813"/>
                  <a:pt x="235357" y="44092"/>
                </a:cubicBezTo>
                <a:cubicBezTo>
                  <a:pt x="235357" y="-7629"/>
                  <a:pt x="-18198" y="-17059"/>
                  <a:pt x="1042" y="33043"/>
                </a:cubicBezTo>
                <a:close/>
              </a:path>
            </a:pathLst>
          </a:custGeom>
          <a:solidFill>
            <a:srgbClr val="F7B690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5" name="任意多边形: 形状 26"/>
          <p:cNvSpPr/>
          <p:nvPr/>
        </p:nvSpPr>
        <p:spPr>
          <a:xfrm flipH="1">
            <a:off x="1811520" y="6273000"/>
            <a:ext cx="368640" cy="254520"/>
          </a:xfrm>
          <a:custGeom>
            <a:avLst/>
            <a:gdLst>
              <a:gd name="textAreaLeft" fmla="*/ 360 w 368640"/>
              <a:gd name="textAreaRight" fmla="*/ 369360 w 368640"/>
              <a:gd name="textAreaTop" fmla="*/ 0 h 254520"/>
              <a:gd name="textAreaBottom" fmla="*/ 254880 h 254520"/>
            </a:gdLst>
            <a:ahLst/>
            <a:cxnLst/>
            <a:rect l="textAreaLeft" t="textAreaTop" r="textAreaRight" b="textAreaBottom"/>
            <a:pathLst>
              <a:path w="506832" h="350013">
                <a:moveTo>
                  <a:pt x="243645" y="44"/>
                </a:moveTo>
                <a:cubicBezTo>
                  <a:pt x="289556" y="-1480"/>
                  <a:pt x="349277" y="36715"/>
                  <a:pt x="387949" y="150729"/>
                </a:cubicBezTo>
                <a:cubicBezTo>
                  <a:pt x="432716" y="144443"/>
                  <a:pt x="427954" y="89674"/>
                  <a:pt x="427001" y="58622"/>
                </a:cubicBezTo>
                <a:cubicBezTo>
                  <a:pt x="426525" y="44430"/>
                  <a:pt x="438908" y="40049"/>
                  <a:pt x="443765" y="47383"/>
                </a:cubicBezTo>
                <a:cubicBezTo>
                  <a:pt x="459577" y="71195"/>
                  <a:pt x="454148" y="93579"/>
                  <a:pt x="459482" y="138537"/>
                </a:cubicBezTo>
                <a:cubicBezTo>
                  <a:pt x="462387" y="163017"/>
                  <a:pt x="473960" y="186639"/>
                  <a:pt x="482390" y="210368"/>
                </a:cubicBezTo>
                <a:lnTo>
                  <a:pt x="486215" y="225911"/>
                </a:lnTo>
                <a:lnTo>
                  <a:pt x="490723" y="226262"/>
                </a:lnTo>
                <a:cubicBezTo>
                  <a:pt x="515202" y="220738"/>
                  <a:pt x="506249" y="306272"/>
                  <a:pt x="499581" y="315130"/>
                </a:cubicBezTo>
                <a:cubicBezTo>
                  <a:pt x="492914" y="323989"/>
                  <a:pt x="361374" y="353326"/>
                  <a:pt x="220404" y="349706"/>
                </a:cubicBezTo>
                <a:cubicBezTo>
                  <a:pt x="92769" y="346468"/>
                  <a:pt x="11806" y="339610"/>
                  <a:pt x="1519" y="315988"/>
                </a:cubicBezTo>
                <a:cubicBezTo>
                  <a:pt x="-3720" y="303891"/>
                  <a:pt x="4377" y="248455"/>
                  <a:pt x="29142" y="232739"/>
                </a:cubicBezTo>
                <a:lnTo>
                  <a:pt x="40236" y="229232"/>
                </a:lnTo>
                <a:lnTo>
                  <a:pt x="54288" y="202926"/>
                </a:lnTo>
                <a:cubicBezTo>
                  <a:pt x="79053" y="166064"/>
                  <a:pt x="126678" y="156158"/>
                  <a:pt x="152777" y="128536"/>
                </a:cubicBezTo>
                <a:cubicBezTo>
                  <a:pt x="175256" y="63194"/>
                  <a:pt x="215737" y="1091"/>
                  <a:pt x="243645" y="139"/>
                </a:cubicBezTo>
                <a:close/>
              </a:path>
            </a:pathLst>
          </a:custGeom>
          <a:solidFill>
            <a:srgbClr val="1F264C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6" name="任意多边形: 形状 27"/>
          <p:cNvSpPr/>
          <p:nvPr/>
        </p:nvSpPr>
        <p:spPr>
          <a:xfrm flipH="1">
            <a:off x="1854720" y="3523320"/>
            <a:ext cx="1114560" cy="2598840"/>
          </a:xfrm>
          <a:custGeom>
            <a:avLst/>
            <a:gdLst>
              <a:gd name="textAreaLeft" fmla="*/ 360 w 1114560"/>
              <a:gd name="textAreaRight" fmla="*/ 1115280 w 1114560"/>
              <a:gd name="textAreaTop" fmla="*/ 0 h 2598840"/>
              <a:gd name="textAreaBottom" fmla="*/ 2599200 h 2598840"/>
            </a:gdLst>
            <a:ahLst/>
            <a:cxnLst/>
            <a:rect l="textAreaLeft" t="textAreaTop" r="textAreaRight" b="textAreaBottom"/>
            <a:pathLst>
              <a:path w="1531358" h="3570259">
                <a:moveTo>
                  <a:pt x="1069372" y="0"/>
                </a:moveTo>
                <a:cubicBezTo>
                  <a:pt x="1173861" y="506254"/>
                  <a:pt x="1231202" y="1434465"/>
                  <a:pt x="1231392" y="1887188"/>
                </a:cubicBezTo>
                <a:cubicBezTo>
                  <a:pt x="1378077" y="1998631"/>
                  <a:pt x="1473422" y="2136648"/>
                  <a:pt x="1489615" y="2201418"/>
                </a:cubicBezTo>
                <a:cubicBezTo>
                  <a:pt x="1570101" y="2523935"/>
                  <a:pt x="1509427" y="3470815"/>
                  <a:pt x="1509427" y="3508629"/>
                </a:cubicBezTo>
                <a:cubicBezTo>
                  <a:pt x="1482376" y="3559016"/>
                  <a:pt x="1255776" y="3609785"/>
                  <a:pt x="1258157" y="3524345"/>
                </a:cubicBezTo>
                <a:cubicBezTo>
                  <a:pt x="964406" y="2284952"/>
                  <a:pt x="860203" y="2282381"/>
                  <a:pt x="776002" y="2060162"/>
                </a:cubicBezTo>
                <a:cubicBezTo>
                  <a:pt x="433102" y="1154240"/>
                  <a:pt x="0" y="132207"/>
                  <a:pt x="0" y="132207"/>
                </a:cubicBezTo>
                <a:lnTo>
                  <a:pt x="1069372" y="0"/>
                </a:lnTo>
                <a:close/>
              </a:path>
            </a:pathLst>
          </a:custGeom>
          <a:solidFill>
            <a:schemeClr val="accent3">
              <a:lumMod val="2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7" name="任意多边形: 形状 28"/>
          <p:cNvSpPr/>
          <p:nvPr/>
        </p:nvSpPr>
        <p:spPr>
          <a:xfrm rot="20400000" flipH="1">
            <a:off x="2624400" y="3476520"/>
            <a:ext cx="1114560" cy="2598840"/>
          </a:xfrm>
          <a:custGeom>
            <a:avLst/>
            <a:gdLst>
              <a:gd name="textAreaLeft" fmla="*/ 360 w 1114560"/>
              <a:gd name="textAreaRight" fmla="*/ 1115280 w 1114560"/>
              <a:gd name="textAreaTop" fmla="*/ 0 h 2598840"/>
              <a:gd name="textAreaBottom" fmla="*/ 2599200 h 2598840"/>
            </a:gdLst>
            <a:ahLst/>
            <a:cxnLst/>
            <a:rect l="textAreaLeft" t="textAreaTop" r="textAreaRight" b="textAreaBottom"/>
            <a:pathLst>
              <a:path w="1531358" h="3570259">
                <a:moveTo>
                  <a:pt x="1069372" y="0"/>
                </a:moveTo>
                <a:cubicBezTo>
                  <a:pt x="1173861" y="506254"/>
                  <a:pt x="1231202" y="1434465"/>
                  <a:pt x="1231392" y="1887188"/>
                </a:cubicBezTo>
                <a:cubicBezTo>
                  <a:pt x="1378077" y="1998631"/>
                  <a:pt x="1473422" y="2136648"/>
                  <a:pt x="1489615" y="2201418"/>
                </a:cubicBezTo>
                <a:cubicBezTo>
                  <a:pt x="1570101" y="2523935"/>
                  <a:pt x="1509427" y="3470815"/>
                  <a:pt x="1509427" y="3508629"/>
                </a:cubicBezTo>
                <a:cubicBezTo>
                  <a:pt x="1482376" y="3559016"/>
                  <a:pt x="1255776" y="3609785"/>
                  <a:pt x="1258157" y="3524345"/>
                </a:cubicBezTo>
                <a:cubicBezTo>
                  <a:pt x="964406" y="2284952"/>
                  <a:pt x="860203" y="2282381"/>
                  <a:pt x="776002" y="2060162"/>
                </a:cubicBezTo>
                <a:cubicBezTo>
                  <a:pt x="433102" y="1154240"/>
                  <a:pt x="0" y="132207"/>
                  <a:pt x="0" y="132207"/>
                </a:cubicBezTo>
                <a:lnTo>
                  <a:pt x="1069372" y="0"/>
                </a:lnTo>
                <a:close/>
              </a:path>
            </a:pathLst>
          </a:custGeom>
          <a:solidFill>
            <a:schemeClr val="accent3">
              <a:lumMod val="2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8" name="任意多边形: 形状 29"/>
          <p:cNvSpPr/>
          <p:nvPr/>
        </p:nvSpPr>
        <p:spPr>
          <a:xfrm flipH="1">
            <a:off x="2580480" y="1675800"/>
            <a:ext cx="375120" cy="586080"/>
          </a:xfrm>
          <a:custGeom>
            <a:avLst/>
            <a:gdLst>
              <a:gd name="textAreaLeft" fmla="*/ 360 w 375120"/>
              <a:gd name="textAreaRight" fmla="*/ 375840 w 375120"/>
              <a:gd name="textAreaTop" fmla="*/ 0 h 586080"/>
              <a:gd name="textAreaBottom" fmla="*/ 586440 h 586080"/>
            </a:gdLst>
            <a:ahLst/>
            <a:cxnLst/>
            <a:rect l="textAreaLeft" t="textAreaTop" r="textAreaRight" b="textAreaBottom"/>
            <a:pathLst>
              <a:path w="515829" h="805631">
                <a:moveTo>
                  <a:pt x="414237" y="89"/>
                </a:moveTo>
                <a:cubicBezTo>
                  <a:pt x="438788" y="221128"/>
                  <a:pt x="498117" y="637323"/>
                  <a:pt x="514661" y="676994"/>
                </a:cubicBezTo>
                <a:cubicBezTo>
                  <a:pt x="531117" y="716577"/>
                  <a:pt x="370207" y="804814"/>
                  <a:pt x="254039" y="805615"/>
                </a:cubicBezTo>
                <a:cubicBezTo>
                  <a:pt x="93753" y="806771"/>
                  <a:pt x="0" y="746197"/>
                  <a:pt x="0" y="709905"/>
                </a:cubicBezTo>
                <a:cubicBezTo>
                  <a:pt x="0" y="673614"/>
                  <a:pt x="52747" y="306876"/>
                  <a:pt x="52747" y="306876"/>
                </a:cubicBezTo>
                <a:lnTo>
                  <a:pt x="178255" y="29175"/>
                </a:lnTo>
                <a:lnTo>
                  <a:pt x="414237" y="0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9" name="任意多边形: 形状 30"/>
          <p:cNvSpPr/>
          <p:nvPr/>
        </p:nvSpPr>
        <p:spPr>
          <a:xfrm flipH="1">
            <a:off x="2582640" y="1675800"/>
            <a:ext cx="375120" cy="586080"/>
          </a:xfrm>
          <a:custGeom>
            <a:avLst/>
            <a:gdLst>
              <a:gd name="textAreaLeft" fmla="*/ 360 w 375120"/>
              <a:gd name="textAreaRight" fmla="*/ 375840 w 375120"/>
              <a:gd name="textAreaTop" fmla="*/ 0 h 586080"/>
              <a:gd name="textAreaBottom" fmla="*/ 586440 h 586080"/>
            </a:gdLst>
            <a:ahLst/>
            <a:cxnLst/>
            <a:rect l="textAreaLeft" t="textAreaTop" r="textAreaRight" b="textAreaBottom"/>
            <a:pathLst>
              <a:path w="515829" h="805631">
                <a:moveTo>
                  <a:pt x="414237" y="89"/>
                </a:moveTo>
                <a:cubicBezTo>
                  <a:pt x="438788" y="221128"/>
                  <a:pt x="498117" y="637323"/>
                  <a:pt x="514661" y="676994"/>
                </a:cubicBezTo>
                <a:cubicBezTo>
                  <a:pt x="531117" y="716577"/>
                  <a:pt x="370207" y="804814"/>
                  <a:pt x="254039" y="805615"/>
                </a:cubicBezTo>
                <a:cubicBezTo>
                  <a:pt x="93753" y="806771"/>
                  <a:pt x="0" y="746197"/>
                  <a:pt x="0" y="709905"/>
                </a:cubicBezTo>
                <a:cubicBezTo>
                  <a:pt x="0" y="673614"/>
                  <a:pt x="52747" y="306876"/>
                  <a:pt x="52747" y="306876"/>
                </a:cubicBezTo>
                <a:lnTo>
                  <a:pt x="178255" y="29175"/>
                </a:lnTo>
                <a:lnTo>
                  <a:pt x="414237" y="0"/>
                </a:lnTo>
                <a:close/>
              </a:path>
            </a:pathLst>
          </a:custGeom>
          <a:solidFill>
            <a:srgbClr val="F07A35">
              <a:alpha val="40000"/>
            </a:srgb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0" name="任意多边形: 形状 31"/>
          <p:cNvSpPr/>
          <p:nvPr/>
        </p:nvSpPr>
        <p:spPr>
          <a:xfrm flipH="1">
            <a:off x="2090520" y="2152080"/>
            <a:ext cx="1236960" cy="1628640"/>
          </a:xfrm>
          <a:custGeom>
            <a:avLst/>
            <a:gdLst>
              <a:gd name="textAreaLeft" fmla="*/ 360 w 1236960"/>
              <a:gd name="textAreaRight" fmla="*/ 1237680 w 1236960"/>
              <a:gd name="textAreaTop" fmla="*/ 0 h 1628640"/>
              <a:gd name="textAreaBottom" fmla="*/ 1629000 h 1628640"/>
            </a:gdLst>
            <a:ahLst/>
            <a:cxnLst/>
            <a:rect l="textAreaLeft" t="textAreaTop" r="textAreaRight" b="textAreaBottom"/>
            <a:pathLst>
              <a:path w="1699285" h="2237672">
                <a:moveTo>
                  <a:pt x="747144" y="0"/>
                </a:moveTo>
                <a:cubicBezTo>
                  <a:pt x="893288" y="22593"/>
                  <a:pt x="1504282" y="58707"/>
                  <a:pt x="1684671" y="330536"/>
                </a:cubicBezTo>
                <a:cubicBezTo>
                  <a:pt x="1760634" y="445014"/>
                  <a:pt x="1517980" y="2082840"/>
                  <a:pt x="1472438" y="2133007"/>
                </a:cubicBezTo>
                <a:cubicBezTo>
                  <a:pt x="1399499" y="2213417"/>
                  <a:pt x="436533" y="2321580"/>
                  <a:pt x="286386" y="2133007"/>
                </a:cubicBezTo>
                <a:cubicBezTo>
                  <a:pt x="243779" y="2079549"/>
                  <a:pt x="-192340" y="475435"/>
                  <a:pt x="100482" y="228956"/>
                </a:cubicBezTo>
                <a:cubicBezTo>
                  <a:pt x="248405" y="104427"/>
                  <a:pt x="747144" y="0"/>
                  <a:pt x="747144" y="0"/>
                </a:cubicBezTo>
                <a:close/>
              </a:path>
            </a:pathLst>
          </a:custGeom>
          <a:solidFill>
            <a:schemeClr val="accent2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1" name="任意多边形: 形状 32"/>
          <p:cNvSpPr/>
          <p:nvPr/>
        </p:nvSpPr>
        <p:spPr>
          <a:xfrm flipH="1">
            <a:off x="2486520" y="2054520"/>
            <a:ext cx="535320" cy="309240"/>
          </a:xfrm>
          <a:custGeom>
            <a:avLst/>
            <a:gdLst>
              <a:gd name="textAreaLeft" fmla="*/ -360 w 535320"/>
              <a:gd name="textAreaRight" fmla="*/ 535320 w 535320"/>
              <a:gd name="textAreaTop" fmla="*/ 0 h 309240"/>
              <a:gd name="textAreaBottom" fmla="*/ 309600 h 309240"/>
            </a:gdLst>
            <a:ahLst/>
            <a:cxnLst/>
            <a:rect l="textAreaLeft" t="textAreaTop" r="textAreaRight" b="textAreaBottom"/>
            <a:pathLst>
              <a:path w="735915" h="425350">
                <a:moveTo>
                  <a:pt x="106331" y="63148"/>
                </a:moveTo>
                <a:cubicBezTo>
                  <a:pt x="88097" y="56477"/>
                  <a:pt x="5373" y="185988"/>
                  <a:pt x="125" y="214985"/>
                </a:cubicBezTo>
                <a:cubicBezTo>
                  <a:pt x="-5034" y="243983"/>
                  <a:pt x="150450" y="425439"/>
                  <a:pt x="187453" y="406849"/>
                </a:cubicBezTo>
                <a:cubicBezTo>
                  <a:pt x="224456" y="388348"/>
                  <a:pt x="253898" y="313897"/>
                  <a:pt x="268486" y="308115"/>
                </a:cubicBezTo>
                <a:cubicBezTo>
                  <a:pt x="291168" y="299042"/>
                  <a:pt x="304777" y="425350"/>
                  <a:pt x="349786" y="425350"/>
                </a:cubicBezTo>
                <a:cubicBezTo>
                  <a:pt x="394794" y="425350"/>
                  <a:pt x="733869" y="278317"/>
                  <a:pt x="735915" y="181807"/>
                </a:cubicBezTo>
                <a:cubicBezTo>
                  <a:pt x="736182" y="170866"/>
                  <a:pt x="585324" y="-4364"/>
                  <a:pt x="576607" y="83"/>
                </a:cubicBezTo>
                <a:cubicBezTo>
                  <a:pt x="556593" y="10490"/>
                  <a:pt x="422902" y="133774"/>
                  <a:pt x="259680" y="133774"/>
                </a:cubicBezTo>
                <a:cubicBezTo>
                  <a:pt x="174555" y="133774"/>
                  <a:pt x="122075" y="68841"/>
                  <a:pt x="106331" y="62970"/>
                </a:cubicBezTo>
                <a:close/>
              </a:path>
            </a:pathLst>
          </a:custGeom>
          <a:solidFill>
            <a:schemeClr val="accent2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2" name="任意多边形: 形状 33"/>
          <p:cNvSpPr/>
          <p:nvPr/>
        </p:nvSpPr>
        <p:spPr>
          <a:xfrm flipH="1">
            <a:off x="2697480" y="2185560"/>
            <a:ext cx="197640" cy="1155240"/>
          </a:xfrm>
          <a:custGeom>
            <a:avLst/>
            <a:gdLst>
              <a:gd name="textAreaLeft" fmla="*/ -360 w 197640"/>
              <a:gd name="textAreaRight" fmla="*/ 197640 w 197640"/>
              <a:gd name="textAreaTop" fmla="*/ 0 h 1155240"/>
              <a:gd name="textAreaBottom" fmla="*/ 1155600 h 1155240"/>
            </a:gdLst>
            <a:ahLst/>
            <a:cxnLst/>
            <a:rect l="textAreaLeft" t="textAreaTop" r="textAreaRight" b="textAreaBottom"/>
            <a:pathLst>
              <a:path w="272085" h="1587035">
                <a:moveTo>
                  <a:pt x="97389" y="0"/>
                </a:moveTo>
                <a:lnTo>
                  <a:pt x="29342" y="200759"/>
                </a:lnTo>
                <a:cubicBezTo>
                  <a:pt x="29342" y="200759"/>
                  <a:pt x="50601" y="286239"/>
                  <a:pt x="63410" y="323331"/>
                </a:cubicBezTo>
                <a:cubicBezTo>
                  <a:pt x="29342" y="389954"/>
                  <a:pt x="-60408" y="1280961"/>
                  <a:pt x="63410" y="1587036"/>
                </a:cubicBezTo>
                <a:cubicBezTo>
                  <a:pt x="190785" y="1429061"/>
                  <a:pt x="272085" y="1271087"/>
                  <a:pt x="272085" y="1271087"/>
                </a:cubicBezTo>
                <a:cubicBezTo>
                  <a:pt x="272085" y="1271087"/>
                  <a:pt x="93475" y="580039"/>
                  <a:pt x="113221" y="323331"/>
                </a:cubicBezTo>
                <a:cubicBezTo>
                  <a:pt x="135993" y="273964"/>
                  <a:pt x="155472" y="182524"/>
                  <a:pt x="155472" y="182524"/>
                </a:cubicBezTo>
                <a:lnTo>
                  <a:pt x="97389" y="0"/>
                </a:lnTo>
                <a:close/>
              </a:path>
            </a:pathLst>
          </a:custGeom>
          <a:solidFill>
            <a:schemeClr val="accent4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3" name="任意多边形: 形状 34"/>
          <p:cNvSpPr/>
          <p:nvPr/>
        </p:nvSpPr>
        <p:spPr>
          <a:xfrm flipH="1">
            <a:off x="2486880" y="2177280"/>
            <a:ext cx="540720" cy="194760"/>
          </a:xfrm>
          <a:custGeom>
            <a:avLst/>
            <a:gdLst>
              <a:gd name="textAreaLeft" fmla="*/ 360 w 540720"/>
              <a:gd name="textAreaRight" fmla="*/ 541440 w 540720"/>
              <a:gd name="textAreaTop" fmla="*/ 0 h 194760"/>
              <a:gd name="textAreaBottom" fmla="*/ 195120 h 194760"/>
            </a:gdLst>
            <a:ahLst/>
            <a:cxnLst/>
            <a:rect l="textAreaLeft" t="textAreaTop" r="textAreaRight" b="textAreaBottom"/>
            <a:pathLst>
              <a:path w="743203" h="268146">
                <a:moveTo>
                  <a:pt x="356465" y="268101"/>
                </a:moveTo>
                <a:cubicBezTo>
                  <a:pt x="351662" y="268101"/>
                  <a:pt x="347214" y="264987"/>
                  <a:pt x="345702" y="260273"/>
                </a:cubicBezTo>
                <a:lnTo>
                  <a:pt x="278012" y="47417"/>
                </a:lnTo>
                <a:lnTo>
                  <a:pt x="205785" y="260451"/>
                </a:lnTo>
                <a:cubicBezTo>
                  <a:pt x="204717" y="263742"/>
                  <a:pt x="202138" y="266233"/>
                  <a:pt x="198936" y="267478"/>
                </a:cubicBezTo>
                <a:cubicBezTo>
                  <a:pt x="195645" y="268634"/>
                  <a:pt x="192175" y="268279"/>
                  <a:pt x="189151" y="266500"/>
                </a:cubicBezTo>
                <a:cubicBezTo>
                  <a:pt x="183459" y="263031"/>
                  <a:pt x="49501" y="180041"/>
                  <a:pt x="934" y="67075"/>
                </a:cubicBezTo>
                <a:cubicBezTo>
                  <a:pt x="-1556" y="61382"/>
                  <a:pt x="1112" y="54711"/>
                  <a:pt x="6805" y="52220"/>
                </a:cubicBezTo>
                <a:cubicBezTo>
                  <a:pt x="12587" y="49730"/>
                  <a:pt x="19169" y="52398"/>
                  <a:pt x="21660" y="58180"/>
                </a:cubicBezTo>
                <a:cubicBezTo>
                  <a:pt x="59285" y="145617"/>
                  <a:pt x="155262" y="216510"/>
                  <a:pt x="188973" y="239459"/>
                </a:cubicBezTo>
                <a:lnTo>
                  <a:pt x="267516" y="7657"/>
                </a:lnTo>
                <a:cubicBezTo>
                  <a:pt x="269117" y="3031"/>
                  <a:pt x="273120" y="-171"/>
                  <a:pt x="278278" y="7"/>
                </a:cubicBezTo>
                <a:cubicBezTo>
                  <a:pt x="283171" y="7"/>
                  <a:pt x="287441" y="3209"/>
                  <a:pt x="288953" y="7835"/>
                </a:cubicBezTo>
                <a:lnTo>
                  <a:pt x="363670" y="242750"/>
                </a:lnTo>
                <a:cubicBezTo>
                  <a:pt x="414371" y="226739"/>
                  <a:pt x="635055" y="152200"/>
                  <a:pt x="722937" y="37277"/>
                </a:cubicBezTo>
                <a:cubicBezTo>
                  <a:pt x="726672" y="32296"/>
                  <a:pt x="733789" y="31406"/>
                  <a:pt x="738770" y="35142"/>
                </a:cubicBezTo>
                <a:cubicBezTo>
                  <a:pt x="743751" y="38967"/>
                  <a:pt x="744640" y="45994"/>
                  <a:pt x="740904" y="50975"/>
                </a:cubicBezTo>
                <a:cubicBezTo>
                  <a:pt x="637278" y="186445"/>
                  <a:pt x="370786" y="264365"/>
                  <a:pt x="359489" y="267656"/>
                </a:cubicBezTo>
                <a:cubicBezTo>
                  <a:pt x="358422" y="267923"/>
                  <a:pt x="357444" y="268101"/>
                  <a:pt x="356376" y="268101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4" name="任意多边形: 形状 35"/>
          <p:cNvSpPr/>
          <p:nvPr/>
        </p:nvSpPr>
        <p:spPr>
          <a:xfrm flipH="1">
            <a:off x="4226400" y="2133360"/>
            <a:ext cx="347760" cy="476280"/>
          </a:xfrm>
          <a:custGeom>
            <a:avLst/>
            <a:gdLst>
              <a:gd name="textAreaLeft" fmla="*/ 360 w 347760"/>
              <a:gd name="textAreaRight" fmla="*/ 348480 w 347760"/>
              <a:gd name="textAreaTop" fmla="*/ 0 h 476280"/>
              <a:gd name="textAreaBottom" fmla="*/ 476640 h 476280"/>
            </a:gdLst>
            <a:ahLst/>
            <a:cxnLst/>
            <a:rect l="textAreaLeft" t="textAreaTop" r="textAreaRight" b="textAreaBottom"/>
            <a:pathLst>
              <a:path w="478341" h="654804">
                <a:moveTo>
                  <a:pt x="456261" y="479307"/>
                </a:moveTo>
                <a:cubicBezTo>
                  <a:pt x="511321" y="384398"/>
                  <a:pt x="447100" y="254087"/>
                  <a:pt x="438649" y="220820"/>
                </a:cubicBezTo>
                <a:cubicBezTo>
                  <a:pt x="430199" y="187553"/>
                  <a:pt x="424773" y="146103"/>
                  <a:pt x="401469" y="160424"/>
                </a:cubicBezTo>
                <a:cubicBezTo>
                  <a:pt x="378164" y="174834"/>
                  <a:pt x="377541" y="239233"/>
                  <a:pt x="365711" y="265740"/>
                </a:cubicBezTo>
                <a:cubicBezTo>
                  <a:pt x="353881" y="292247"/>
                  <a:pt x="277117" y="102429"/>
                  <a:pt x="257104" y="69962"/>
                </a:cubicBezTo>
                <a:cubicBezTo>
                  <a:pt x="237090" y="37496"/>
                  <a:pt x="180696" y="-18720"/>
                  <a:pt x="164596" y="6185"/>
                </a:cubicBezTo>
                <a:cubicBezTo>
                  <a:pt x="148585" y="31091"/>
                  <a:pt x="228907" y="135340"/>
                  <a:pt x="221435" y="168874"/>
                </a:cubicBezTo>
                <a:cubicBezTo>
                  <a:pt x="213874" y="202319"/>
                  <a:pt x="105267" y="43633"/>
                  <a:pt x="76003" y="59199"/>
                </a:cubicBezTo>
                <a:cubicBezTo>
                  <a:pt x="46649" y="74765"/>
                  <a:pt x="-5030" y="180348"/>
                  <a:pt x="396" y="228292"/>
                </a:cubicBezTo>
                <a:cubicBezTo>
                  <a:pt x="5822" y="276236"/>
                  <a:pt x="207915" y="510440"/>
                  <a:pt x="219389" y="529030"/>
                </a:cubicBezTo>
                <a:cubicBezTo>
                  <a:pt x="230864" y="547621"/>
                  <a:pt x="353258" y="654805"/>
                  <a:pt x="353258" y="654805"/>
                </a:cubicBezTo>
                <a:lnTo>
                  <a:pt x="456350" y="479307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5" name="任意多边形: 形状 36"/>
          <p:cNvSpPr/>
          <p:nvPr/>
        </p:nvSpPr>
        <p:spPr>
          <a:xfrm flipH="1">
            <a:off x="3924000" y="2200320"/>
            <a:ext cx="1231200" cy="249840"/>
          </a:xfrm>
          <a:custGeom>
            <a:avLst/>
            <a:gdLst>
              <a:gd name="textAreaLeft" fmla="*/ 360 w 1231200"/>
              <a:gd name="textAreaRight" fmla="*/ 1231920 w 1231200"/>
              <a:gd name="textAreaTop" fmla="*/ 0 h 249840"/>
              <a:gd name="textAreaBottom" fmla="*/ 250200 h 249840"/>
            </a:gdLst>
            <a:ahLst/>
            <a:cxnLst/>
            <a:rect l="textAreaLeft" t="textAreaTop" r="textAreaRight" b="textAreaBottom"/>
            <a:pathLst>
              <a:path w="1691566" h="343799">
                <a:moveTo>
                  <a:pt x="0" y="343799"/>
                </a:moveTo>
                <a:cubicBezTo>
                  <a:pt x="115901" y="342109"/>
                  <a:pt x="205117" y="338551"/>
                  <a:pt x="289175" y="319338"/>
                </a:cubicBezTo>
                <a:cubicBezTo>
                  <a:pt x="1715478" y="-6929"/>
                  <a:pt x="1186229" y="63430"/>
                  <a:pt x="1659974" y="180221"/>
                </a:cubicBezTo>
                <a:cubicBezTo>
                  <a:pt x="1687726" y="187070"/>
                  <a:pt x="1704004" y="149534"/>
                  <a:pt x="1679721" y="134412"/>
                </a:cubicBezTo>
                <a:cubicBezTo>
                  <a:pt x="1631599" y="104525"/>
                  <a:pt x="1589704" y="83711"/>
                  <a:pt x="1559817" y="70369"/>
                </a:cubicBezTo>
                <a:cubicBezTo>
                  <a:pt x="1534733" y="59161"/>
                  <a:pt x="1509649" y="47686"/>
                  <a:pt x="1485900" y="33721"/>
                </a:cubicBezTo>
                <a:cubicBezTo>
                  <a:pt x="1374891" y="-31656"/>
                  <a:pt x="1267529" y="11929"/>
                  <a:pt x="1110000" y="48042"/>
                </a:cubicBezTo>
                <a:cubicBezTo>
                  <a:pt x="153082" y="267036"/>
                  <a:pt x="242921" y="230922"/>
                  <a:pt x="0" y="343799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6" name="任意多边形: 形状 37"/>
          <p:cNvSpPr/>
          <p:nvPr/>
        </p:nvSpPr>
        <p:spPr>
          <a:xfrm flipH="1">
            <a:off x="3682080" y="2020320"/>
            <a:ext cx="1114200" cy="556200"/>
          </a:xfrm>
          <a:custGeom>
            <a:avLst/>
            <a:gdLst>
              <a:gd name="textAreaLeft" fmla="*/ -360 w 1114200"/>
              <a:gd name="textAreaRight" fmla="*/ 1114200 w 1114200"/>
              <a:gd name="textAreaTop" fmla="*/ 0 h 556200"/>
              <a:gd name="textAreaBottom" fmla="*/ 556560 h 556200"/>
            </a:gdLst>
            <a:ahLst/>
            <a:cxnLst/>
            <a:rect l="textAreaLeft" t="textAreaTop" r="textAreaRight" b="textAreaBottom"/>
            <a:pathLst>
              <a:path w="1530613" h="764200">
                <a:moveTo>
                  <a:pt x="1530614" y="0"/>
                </a:moveTo>
                <a:cubicBezTo>
                  <a:pt x="1432058" y="60930"/>
                  <a:pt x="1354939" y="106028"/>
                  <a:pt x="1273817" y="135114"/>
                </a:cubicBezTo>
                <a:cubicBezTo>
                  <a:pt x="-103654" y="628339"/>
                  <a:pt x="380142" y="402585"/>
                  <a:pt x="43914" y="756159"/>
                </a:cubicBezTo>
                <a:cubicBezTo>
                  <a:pt x="24256" y="776884"/>
                  <a:pt x="-9723" y="753935"/>
                  <a:pt x="2641" y="728229"/>
                </a:cubicBezTo>
                <a:cubicBezTo>
                  <a:pt x="27102" y="677172"/>
                  <a:pt x="51207" y="637056"/>
                  <a:pt x="69175" y="609748"/>
                </a:cubicBezTo>
                <a:cubicBezTo>
                  <a:pt x="84297" y="586799"/>
                  <a:pt x="99240" y="563584"/>
                  <a:pt x="111693" y="539034"/>
                </a:cubicBezTo>
                <a:cubicBezTo>
                  <a:pt x="170044" y="424200"/>
                  <a:pt x="283899" y="403119"/>
                  <a:pt x="436091" y="348682"/>
                </a:cubicBezTo>
                <a:cubicBezTo>
                  <a:pt x="1360187" y="17790"/>
                  <a:pt x="1265011" y="35758"/>
                  <a:pt x="1530525" y="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7" name="任意多边形: 形状 38"/>
          <p:cNvSpPr/>
          <p:nvPr/>
        </p:nvSpPr>
        <p:spPr>
          <a:xfrm flipH="1">
            <a:off x="3663360" y="2012040"/>
            <a:ext cx="664200" cy="486000"/>
          </a:xfrm>
          <a:custGeom>
            <a:avLst/>
            <a:gdLst>
              <a:gd name="textAreaLeft" fmla="*/ -360 w 664200"/>
              <a:gd name="textAreaRight" fmla="*/ 664200 w 664200"/>
              <a:gd name="textAreaTop" fmla="*/ 0 h 486000"/>
              <a:gd name="textAreaBottom" fmla="*/ 486360 h 486000"/>
            </a:gdLst>
            <a:ahLst/>
            <a:cxnLst/>
            <a:rect l="textAreaLeft" t="textAreaTop" r="textAreaRight" b="textAreaBottom"/>
            <a:pathLst>
              <a:path w="912912" h="668060">
                <a:moveTo>
                  <a:pt x="0" y="270650"/>
                </a:moveTo>
                <a:cubicBezTo>
                  <a:pt x="176920" y="66423"/>
                  <a:pt x="701099" y="-35958"/>
                  <a:pt x="886914" y="11452"/>
                </a:cubicBezTo>
                <a:cubicBezTo>
                  <a:pt x="886914" y="11452"/>
                  <a:pt x="1038929" y="543103"/>
                  <a:pt x="607791" y="652244"/>
                </a:cubicBezTo>
                <a:cubicBezTo>
                  <a:pt x="176565" y="761295"/>
                  <a:pt x="0" y="270739"/>
                  <a:pt x="0" y="270739"/>
                </a:cubicBezTo>
                <a:close/>
              </a:path>
            </a:pathLst>
          </a:custGeom>
          <a:gradFill rotWithShape="0">
            <a:gsLst>
              <a:gs pos="0">
                <a:srgbClr val="E1E8F9"/>
              </a:gs>
              <a:gs pos="100000">
                <a:srgbClr val="C3D1F3">
                  <a:alpha val="73000"/>
                </a:srgbClr>
              </a:gs>
            </a:gsLst>
            <a:lin ang="11778000"/>
          </a:gra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8" name="任意多边形: 形状 39"/>
          <p:cNvSpPr/>
          <p:nvPr/>
        </p:nvSpPr>
        <p:spPr>
          <a:xfrm flipH="1">
            <a:off x="4477320" y="2242800"/>
            <a:ext cx="655920" cy="501840"/>
          </a:xfrm>
          <a:custGeom>
            <a:avLst/>
            <a:gdLst>
              <a:gd name="textAreaLeft" fmla="*/ 360 w 655920"/>
              <a:gd name="textAreaRight" fmla="*/ 656640 w 655920"/>
              <a:gd name="textAreaTop" fmla="*/ 0 h 501840"/>
              <a:gd name="textAreaBottom" fmla="*/ 502200 h 501840"/>
            </a:gdLst>
            <a:ahLst/>
            <a:cxnLst/>
            <a:rect l="textAreaLeft" t="textAreaTop" r="textAreaRight" b="textAreaBottom"/>
            <a:pathLst>
              <a:path w="901416" h="689691">
                <a:moveTo>
                  <a:pt x="886915" y="17257"/>
                </a:moveTo>
                <a:cubicBezTo>
                  <a:pt x="627894" y="-59506"/>
                  <a:pt x="131022" y="136538"/>
                  <a:pt x="0" y="276456"/>
                </a:cubicBezTo>
                <a:cubicBezTo>
                  <a:pt x="0" y="276456"/>
                  <a:pt x="158241" y="806328"/>
                  <a:pt x="580306" y="666054"/>
                </a:cubicBezTo>
                <a:cubicBezTo>
                  <a:pt x="1002371" y="525781"/>
                  <a:pt x="887003" y="17257"/>
                  <a:pt x="887003" y="17257"/>
                </a:cubicBezTo>
                <a:close/>
              </a:path>
            </a:pathLst>
          </a:custGeom>
          <a:gradFill rotWithShape="0">
            <a:gsLst>
              <a:gs pos="0">
                <a:srgbClr val="E1E8F9"/>
              </a:gs>
              <a:gs pos="100000">
                <a:srgbClr val="C3D1F3">
                  <a:alpha val="73000"/>
                </a:srgbClr>
              </a:gs>
            </a:gsLst>
            <a:lin ang="11778000"/>
          </a:gra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9" name="任意多边形: 形状 40"/>
          <p:cNvSpPr/>
          <p:nvPr/>
        </p:nvSpPr>
        <p:spPr>
          <a:xfrm flipH="1">
            <a:off x="3639600" y="1987920"/>
            <a:ext cx="711720" cy="533520"/>
          </a:xfrm>
          <a:custGeom>
            <a:avLst/>
            <a:gdLst>
              <a:gd name="textAreaLeft" fmla="*/ -360 w 711720"/>
              <a:gd name="textAreaRight" fmla="*/ 711720 w 711720"/>
              <a:gd name="textAreaTop" fmla="*/ 0 h 533520"/>
              <a:gd name="textAreaBottom" fmla="*/ 533880 h 533520"/>
            </a:gdLst>
            <a:ahLst/>
            <a:cxnLst/>
            <a:rect l="textAreaLeft" t="textAreaTop" r="textAreaRight" b="textAreaBottom"/>
            <a:pathLst>
              <a:path w="978235" h="733425">
                <a:moveTo>
                  <a:pt x="667896" y="711257"/>
                </a:moveTo>
                <a:cubicBezTo>
                  <a:pt x="661492" y="713125"/>
                  <a:pt x="654999" y="714904"/>
                  <a:pt x="648327" y="716594"/>
                </a:cubicBezTo>
                <a:cubicBezTo>
                  <a:pt x="193796" y="831606"/>
                  <a:pt x="3800" y="319702"/>
                  <a:pt x="1932" y="314543"/>
                </a:cubicBezTo>
                <a:cubicBezTo>
                  <a:pt x="-2071" y="303513"/>
                  <a:pt x="242" y="291149"/>
                  <a:pt x="7981" y="282254"/>
                </a:cubicBezTo>
                <a:cubicBezTo>
                  <a:pt x="188815" y="73490"/>
                  <a:pt x="721088" y="-39832"/>
                  <a:pt x="927540" y="12826"/>
                </a:cubicBezTo>
                <a:cubicBezTo>
                  <a:pt x="938747" y="15673"/>
                  <a:pt x="947553" y="24301"/>
                  <a:pt x="950755" y="35420"/>
                </a:cubicBezTo>
                <a:cubicBezTo>
                  <a:pt x="954046" y="46983"/>
                  <a:pt x="1030543" y="321481"/>
                  <a:pt x="912952" y="525709"/>
                </a:cubicBezTo>
                <a:cubicBezTo>
                  <a:pt x="860561" y="616704"/>
                  <a:pt x="778194" y="679057"/>
                  <a:pt x="667896" y="711346"/>
                </a:cubicBezTo>
                <a:close/>
                <a:moveTo>
                  <a:pt x="70334" y="310540"/>
                </a:moveTo>
                <a:cubicBezTo>
                  <a:pt x="106270" y="396287"/>
                  <a:pt x="275985" y="743724"/>
                  <a:pt x="632405" y="653529"/>
                </a:cubicBezTo>
                <a:cubicBezTo>
                  <a:pt x="734964" y="627645"/>
                  <a:pt x="810304" y="573653"/>
                  <a:pt x="856558" y="493242"/>
                </a:cubicBezTo>
                <a:cubicBezTo>
                  <a:pt x="944262" y="340783"/>
                  <a:pt x="906992" y="134242"/>
                  <a:pt x="892760" y="71800"/>
                </a:cubicBezTo>
                <a:cubicBezTo>
                  <a:pt x="701252" y="37287"/>
                  <a:pt x="238448" y="139312"/>
                  <a:pt x="70245" y="31054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0" name="任意多边形: 形状 41"/>
          <p:cNvSpPr/>
          <p:nvPr/>
        </p:nvSpPr>
        <p:spPr>
          <a:xfrm flipH="1">
            <a:off x="4454280" y="2219400"/>
            <a:ext cx="702720" cy="549000"/>
          </a:xfrm>
          <a:custGeom>
            <a:avLst/>
            <a:gdLst>
              <a:gd name="textAreaLeft" fmla="*/ 360 w 702720"/>
              <a:gd name="textAreaRight" fmla="*/ 703440 w 702720"/>
              <a:gd name="textAreaTop" fmla="*/ 0 h 549000"/>
              <a:gd name="textAreaBottom" fmla="*/ 549360 h 549000"/>
            </a:gdLst>
            <a:ahLst/>
            <a:cxnLst/>
            <a:rect l="textAreaLeft" t="textAreaTop" r="textAreaRight" b="textAreaBottom"/>
            <a:pathLst>
              <a:path w="965542" h="754470">
                <a:moveTo>
                  <a:pt x="603712" y="735165"/>
                </a:moveTo>
                <a:cubicBezTo>
                  <a:pt x="493415" y="767453"/>
                  <a:pt x="390412" y="759181"/>
                  <a:pt x="297281" y="710793"/>
                </a:cubicBezTo>
                <a:cubicBezTo>
                  <a:pt x="88161" y="601919"/>
                  <a:pt x="4816" y="329467"/>
                  <a:pt x="1347" y="317992"/>
                </a:cubicBezTo>
                <a:cubicBezTo>
                  <a:pt x="-1944" y="306873"/>
                  <a:pt x="902" y="294865"/>
                  <a:pt x="8730" y="286415"/>
                </a:cubicBezTo>
                <a:cubicBezTo>
                  <a:pt x="154340" y="130931"/>
                  <a:pt x="663842" y="-60310"/>
                  <a:pt x="928644" y="18232"/>
                </a:cubicBezTo>
                <a:cubicBezTo>
                  <a:pt x="939941" y="21613"/>
                  <a:pt x="948480" y="30774"/>
                  <a:pt x="951149" y="42249"/>
                </a:cubicBezTo>
                <a:cubicBezTo>
                  <a:pt x="952394" y="47586"/>
                  <a:pt x="1067939" y="581282"/>
                  <a:pt x="623014" y="729116"/>
                </a:cubicBezTo>
                <a:cubicBezTo>
                  <a:pt x="616521" y="731251"/>
                  <a:pt x="610117" y="733297"/>
                  <a:pt x="603623" y="735165"/>
                </a:cubicBezTo>
                <a:close/>
                <a:moveTo>
                  <a:pt x="69838" y="317458"/>
                </a:moveTo>
                <a:cubicBezTo>
                  <a:pt x="91541" y="377766"/>
                  <a:pt x="171774" y="572298"/>
                  <a:pt x="327524" y="653153"/>
                </a:cubicBezTo>
                <a:cubicBezTo>
                  <a:pt x="409802" y="695938"/>
                  <a:pt x="502399" y="700741"/>
                  <a:pt x="602556" y="667385"/>
                </a:cubicBezTo>
                <a:cubicBezTo>
                  <a:pt x="952305" y="551128"/>
                  <a:pt x="907563" y="167223"/>
                  <a:pt x="891464" y="75694"/>
                </a:cubicBezTo>
                <a:cubicBezTo>
                  <a:pt x="657527" y="21968"/>
                  <a:pt x="212691" y="185191"/>
                  <a:pt x="69838" y="317458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1" name="任意多边形: 形状 42"/>
          <p:cNvSpPr/>
          <p:nvPr/>
        </p:nvSpPr>
        <p:spPr>
          <a:xfrm flipH="1">
            <a:off x="4304520" y="2170440"/>
            <a:ext cx="206280" cy="108360"/>
          </a:xfrm>
          <a:custGeom>
            <a:avLst/>
            <a:gdLst>
              <a:gd name="textAreaLeft" fmla="*/ -360 w 206280"/>
              <a:gd name="textAreaRight" fmla="*/ 206280 w 206280"/>
              <a:gd name="textAreaTop" fmla="*/ 0 h 108360"/>
              <a:gd name="textAreaBottom" fmla="*/ 108720 h 108360"/>
            </a:gdLst>
            <a:ahLst/>
            <a:cxnLst/>
            <a:rect l="textAreaLeft" t="textAreaTop" r="textAreaRight" b="textAreaBottom"/>
            <a:pathLst>
              <a:path w="283602" h="149509">
                <a:moveTo>
                  <a:pt x="41666" y="148211"/>
                </a:moveTo>
                <a:cubicBezTo>
                  <a:pt x="34906" y="150168"/>
                  <a:pt x="27435" y="149990"/>
                  <a:pt x="20319" y="147144"/>
                </a:cubicBezTo>
                <a:cubicBezTo>
                  <a:pt x="3685" y="140384"/>
                  <a:pt x="-4320" y="121437"/>
                  <a:pt x="2351" y="104804"/>
                </a:cubicBezTo>
                <a:cubicBezTo>
                  <a:pt x="3418" y="102135"/>
                  <a:pt x="29125" y="40227"/>
                  <a:pt x="95926" y="12830"/>
                </a:cubicBezTo>
                <a:cubicBezTo>
                  <a:pt x="144848" y="-7272"/>
                  <a:pt x="201331" y="-3714"/>
                  <a:pt x="263951" y="23237"/>
                </a:cubicBezTo>
                <a:cubicBezTo>
                  <a:pt x="280407" y="30353"/>
                  <a:pt x="288056" y="49477"/>
                  <a:pt x="280940" y="65933"/>
                </a:cubicBezTo>
                <a:cubicBezTo>
                  <a:pt x="273824" y="82478"/>
                  <a:pt x="254700" y="90038"/>
                  <a:pt x="238156" y="82922"/>
                </a:cubicBezTo>
                <a:cubicBezTo>
                  <a:pt x="192169" y="63087"/>
                  <a:pt x="152586" y="59796"/>
                  <a:pt x="120565" y="72960"/>
                </a:cubicBezTo>
                <a:cubicBezTo>
                  <a:pt x="79470" y="89771"/>
                  <a:pt x="62747" y="128820"/>
                  <a:pt x="62570" y="129176"/>
                </a:cubicBezTo>
                <a:cubicBezTo>
                  <a:pt x="58656" y="138783"/>
                  <a:pt x="50739" y="145454"/>
                  <a:pt x="41489" y="148211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2" name="任意多边形: 形状 43"/>
          <p:cNvSpPr/>
          <p:nvPr/>
        </p:nvSpPr>
        <p:spPr>
          <a:xfrm flipH="1">
            <a:off x="4204800" y="2248200"/>
            <a:ext cx="184320" cy="361800"/>
          </a:xfrm>
          <a:custGeom>
            <a:avLst/>
            <a:gdLst>
              <a:gd name="textAreaLeft" fmla="*/ 360 w 184320"/>
              <a:gd name="textAreaRight" fmla="*/ 185040 w 184320"/>
              <a:gd name="textAreaTop" fmla="*/ 0 h 361800"/>
              <a:gd name="textAreaBottom" fmla="*/ 362160 h 361800"/>
            </a:gdLst>
            <a:ahLst/>
            <a:cxnLst/>
            <a:rect l="textAreaLeft" t="textAreaTop" r="textAreaRight" b="textAreaBottom"/>
            <a:pathLst>
              <a:path w="253787" h="497202">
                <a:moveTo>
                  <a:pt x="237260" y="359509"/>
                </a:moveTo>
                <a:cubicBezTo>
                  <a:pt x="292320" y="264600"/>
                  <a:pt x="192874" y="96575"/>
                  <a:pt x="184424" y="63308"/>
                </a:cubicBezTo>
                <a:cubicBezTo>
                  <a:pt x="175974" y="30040"/>
                  <a:pt x="170548" y="-11410"/>
                  <a:pt x="147243" y="2911"/>
                </a:cubicBezTo>
                <a:cubicBezTo>
                  <a:pt x="123938" y="17232"/>
                  <a:pt x="123316" y="81364"/>
                  <a:pt x="111574" y="108049"/>
                </a:cubicBezTo>
                <a:cubicBezTo>
                  <a:pt x="106504" y="119701"/>
                  <a:pt x="87825" y="83054"/>
                  <a:pt x="82310" y="81898"/>
                </a:cubicBezTo>
                <a:cubicBezTo>
                  <a:pt x="63720" y="77984"/>
                  <a:pt x="42550" y="100933"/>
                  <a:pt x="33299" y="114454"/>
                </a:cubicBezTo>
                <a:cubicBezTo>
                  <a:pt x="19957" y="133933"/>
                  <a:pt x="13196" y="156971"/>
                  <a:pt x="7593" y="179920"/>
                </a:cubicBezTo>
                <a:cubicBezTo>
                  <a:pt x="-6817" y="238271"/>
                  <a:pt x="-591" y="357819"/>
                  <a:pt x="25205" y="415547"/>
                </a:cubicBezTo>
                <a:cubicBezTo>
                  <a:pt x="41838" y="452817"/>
                  <a:pt x="65677" y="476833"/>
                  <a:pt x="99033" y="497203"/>
                </a:cubicBezTo>
                <a:lnTo>
                  <a:pt x="237349" y="359420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3" name="任意多边形: 形状 44"/>
          <p:cNvSpPr/>
          <p:nvPr/>
        </p:nvSpPr>
        <p:spPr>
          <a:xfrm flipH="1">
            <a:off x="3144240" y="2246400"/>
            <a:ext cx="1200240" cy="808200"/>
          </a:xfrm>
          <a:custGeom>
            <a:avLst/>
            <a:gdLst>
              <a:gd name="textAreaLeft" fmla="*/ 360 w 1200240"/>
              <a:gd name="textAreaRight" fmla="*/ 1200960 w 1200240"/>
              <a:gd name="textAreaTop" fmla="*/ 0 h 808200"/>
              <a:gd name="textAreaBottom" fmla="*/ 808560 h 808200"/>
            </a:gdLst>
            <a:ahLst/>
            <a:cxnLst/>
            <a:rect l="textAreaLeft" t="textAreaTop" r="textAreaRight" b="textAreaBottom"/>
            <a:pathLst>
              <a:path w="1649260" h="1110427">
                <a:moveTo>
                  <a:pt x="1649261" y="89"/>
                </a:moveTo>
                <a:cubicBezTo>
                  <a:pt x="1446278" y="73205"/>
                  <a:pt x="855298" y="634032"/>
                  <a:pt x="668415" y="582174"/>
                </a:cubicBezTo>
                <a:cubicBezTo>
                  <a:pt x="481533" y="530316"/>
                  <a:pt x="196005" y="305897"/>
                  <a:pt x="196005" y="305897"/>
                </a:cubicBezTo>
                <a:cubicBezTo>
                  <a:pt x="196005" y="305897"/>
                  <a:pt x="-32239" y="419574"/>
                  <a:pt x="3874" y="478014"/>
                </a:cubicBezTo>
                <a:cubicBezTo>
                  <a:pt x="39988" y="536454"/>
                  <a:pt x="425405" y="1061167"/>
                  <a:pt x="552336" y="1102528"/>
                </a:cubicBezTo>
                <a:cubicBezTo>
                  <a:pt x="769106" y="1173243"/>
                  <a:pt x="1468515" y="745930"/>
                  <a:pt x="1468515" y="745930"/>
                </a:cubicBezTo>
                <a:lnTo>
                  <a:pt x="1649261" y="0"/>
                </a:ln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4" name="任意多边形: 形状 45"/>
          <p:cNvSpPr/>
          <p:nvPr/>
        </p:nvSpPr>
        <p:spPr>
          <a:xfrm flipH="1">
            <a:off x="1862280" y="2130840"/>
            <a:ext cx="761040" cy="2540160"/>
          </a:xfrm>
          <a:custGeom>
            <a:avLst/>
            <a:gdLst>
              <a:gd name="textAreaLeft" fmla="*/ 360 w 761040"/>
              <a:gd name="textAreaRight" fmla="*/ 761760 w 761040"/>
              <a:gd name="textAreaTop" fmla="*/ 0 h 2540160"/>
              <a:gd name="textAreaBottom" fmla="*/ 2540520 h 2540160"/>
            </a:gdLst>
            <a:ahLst/>
            <a:cxnLst/>
            <a:rect l="textAreaLeft" t="textAreaTop" r="textAreaRight" b="textAreaBottom"/>
            <a:pathLst>
              <a:path w="1045946" h="3489654">
                <a:moveTo>
                  <a:pt x="128077" y="0"/>
                </a:moveTo>
                <a:cubicBezTo>
                  <a:pt x="153606" y="264891"/>
                  <a:pt x="-88426" y="3137157"/>
                  <a:pt x="35570" y="3457553"/>
                </a:cubicBezTo>
                <a:cubicBezTo>
                  <a:pt x="455767" y="3561979"/>
                  <a:pt x="1045946" y="3378210"/>
                  <a:pt x="1045946" y="3378210"/>
                </a:cubicBezTo>
                <a:cubicBezTo>
                  <a:pt x="1045946" y="3378210"/>
                  <a:pt x="784168" y="2101430"/>
                  <a:pt x="791996" y="1862334"/>
                </a:cubicBezTo>
                <a:cubicBezTo>
                  <a:pt x="799823" y="1623238"/>
                  <a:pt x="844387" y="499095"/>
                  <a:pt x="771092" y="338897"/>
                </a:cubicBezTo>
                <a:cubicBezTo>
                  <a:pt x="682944" y="146411"/>
                  <a:pt x="128077" y="0"/>
                  <a:pt x="128077" y="0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5" name="任意多边形: 形状 46"/>
          <p:cNvSpPr/>
          <p:nvPr/>
        </p:nvSpPr>
        <p:spPr>
          <a:xfrm flipH="1">
            <a:off x="3000960" y="2167920"/>
            <a:ext cx="532440" cy="2502000"/>
          </a:xfrm>
          <a:custGeom>
            <a:avLst/>
            <a:gdLst>
              <a:gd name="textAreaLeft" fmla="*/ -360 w 532440"/>
              <a:gd name="textAreaRight" fmla="*/ 532440 w 532440"/>
              <a:gd name="textAreaTop" fmla="*/ 0 h 2502000"/>
              <a:gd name="textAreaBottom" fmla="*/ 2502360 h 2502000"/>
            </a:gdLst>
            <a:ahLst/>
            <a:cxnLst/>
            <a:rect l="textAreaLeft" t="textAreaTop" r="textAreaRight" b="textAreaBottom"/>
            <a:pathLst>
              <a:path w="731918" h="3437073">
                <a:moveTo>
                  <a:pt x="731918" y="89"/>
                </a:moveTo>
                <a:cubicBezTo>
                  <a:pt x="731918" y="89"/>
                  <a:pt x="545925" y="45097"/>
                  <a:pt x="359932" y="206274"/>
                </a:cubicBezTo>
                <a:cubicBezTo>
                  <a:pt x="120035" y="414148"/>
                  <a:pt x="360554" y="1551989"/>
                  <a:pt x="263155" y="1857975"/>
                </a:cubicBezTo>
                <a:cubicBezTo>
                  <a:pt x="165755" y="2164050"/>
                  <a:pt x="-26553" y="3268891"/>
                  <a:pt x="3067" y="3308385"/>
                </a:cubicBezTo>
                <a:cubicBezTo>
                  <a:pt x="32687" y="3347878"/>
                  <a:pt x="438296" y="3461645"/>
                  <a:pt x="556777" y="3432291"/>
                </a:cubicBezTo>
                <a:cubicBezTo>
                  <a:pt x="675257" y="3403027"/>
                  <a:pt x="649462" y="1765023"/>
                  <a:pt x="609969" y="1480741"/>
                </a:cubicBezTo>
                <a:cubicBezTo>
                  <a:pt x="570475" y="1196459"/>
                  <a:pt x="731918" y="0"/>
                  <a:pt x="731918" y="0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6" name="任意多边形: 形状 47"/>
          <p:cNvSpPr/>
          <p:nvPr/>
        </p:nvSpPr>
        <p:spPr>
          <a:xfrm flipH="1">
            <a:off x="1910520" y="3562920"/>
            <a:ext cx="379800" cy="385920"/>
          </a:xfrm>
          <a:custGeom>
            <a:avLst/>
            <a:gdLst>
              <a:gd name="textAreaLeft" fmla="*/ -360 w 379800"/>
              <a:gd name="textAreaRight" fmla="*/ 379800 w 379800"/>
              <a:gd name="textAreaTop" fmla="*/ 0 h 385920"/>
              <a:gd name="textAreaBottom" fmla="*/ 386280 h 385920"/>
            </a:gdLst>
            <a:ahLst/>
            <a:cxnLst/>
            <a:rect l="textAreaLeft" t="textAreaTop" r="textAreaRight" b="textAreaBottom"/>
            <a:pathLst>
              <a:path w="522361" h="530594">
                <a:moveTo>
                  <a:pt x="259961" y="55593"/>
                </a:moveTo>
                <a:lnTo>
                  <a:pt x="148863" y="214813"/>
                </a:lnTo>
                <a:cubicBezTo>
                  <a:pt x="148863" y="214813"/>
                  <a:pt x="43814" y="396181"/>
                  <a:pt x="29671" y="425801"/>
                </a:cubicBezTo>
                <a:cubicBezTo>
                  <a:pt x="15528" y="455421"/>
                  <a:pt x="-10356" y="522044"/>
                  <a:pt x="4410" y="529427"/>
                </a:cubicBezTo>
                <a:cubicBezTo>
                  <a:pt x="19175" y="536810"/>
                  <a:pt x="256136" y="507190"/>
                  <a:pt x="285757" y="496071"/>
                </a:cubicBezTo>
                <a:cubicBezTo>
                  <a:pt x="315377" y="484952"/>
                  <a:pt x="289315" y="287396"/>
                  <a:pt x="315288" y="275121"/>
                </a:cubicBezTo>
                <a:cubicBezTo>
                  <a:pt x="341261" y="262846"/>
                  <a:pt x="522362" y="0"/>
                  <a:pt x="522362" y="0"/>
                </a:cubicBezTo>
                <a:lnTo>
                  <a:pt x="259872" y="55505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7" name="任意多边形: 形状 48"/>
          <p:cNvSpPr/>
          <p:nvPr/>
        </p:nvSpPr>
        <p:spPr>
          <a:xfrm flipH="1">
            <a:off x="1552320" y="2366280"/>
            <a:ext cx="717120" cy="1389600"/>
          </a:xfrm>
          <a:custGeom>
            <a:avLst/>
            <a:gdLst>
              <a:gd name="textAreaLeft" fmla="*/ 360 w 717120"/>
              <a:gd name="textAreaRight" fmla="*/ 717840 w 717120"/>
              <a:gd name="textAreaTop" fmla="*/ 0 h 1389600"/>
              <a:gd name="textAreaBottom" fmla="*/ 1389960 h 1389600"/>
            </a:gdLst>
            <a:ahLst/>
            <a:cxnLst/>
            <a:rect l="textAreaLeft" t="textAreaTop" r="textAreaRight" b="textAreaBottom"/>
            <a:pathLst>
              <a:path w="985565" h="1909206">
                <a:moveTo>
                  <a:pt x="285178" y="16007"/>
                </a:moveTo>
                <a:cubicBezTo>
                  <a:pt x="531479" y="317101"/>
                  <a:pt x="985565" y="927917"/>
                  <a:pt x="985565" y="1085891"/>
                </a:cubicBezTo>
                <a:cubicBezTo>
                  <a:pt x="985565" y="1243865"/>
                  <a:pt x="376885" y="1909207"/>
                  <a:pt x="376885" y="1909207"/>
                </a:cubicBezTo>
                <a:lnTo>
                  <a:pt x="148818" y="1759683"/>
                </a:lnTo>
                <a:cubicBezTo>
                  <a:pt x="148818" y="1759683"/>
                  <a:pt x="452403" y="1110530"/>
                  <a:pt x="474640" y="1051290"/>
                </a:cubicBezTo>
                <a:cubicBezTo>
                  <a:pt x="496878" y="992049"/>
                  <a:pt x="15572" y="697182"/>
                  <a:pt x="718" y="504695"/>
                </a:cubicBezTo>
                <a:cubicBezTo>
                  <a:pt x="-14048" y="312209"/>
                  <a:pt x="202989" y="-84328"/>
                  <a:pt x="285089" y="16007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8" name="任意多边形: 形状 49"/>
          <p:cNvSpPr/>
          <p:nvPr/>
        </p:nvSpPr>
        <p:spPr>
          <a:xfrm flipH="1">
            <a:off x="2594880" y="1432440"/>
            <a:ext cx="478440" cy="480600"/>
          </a:xfrm>
          <a:custGeom>
            <a:avLst/>
            <a:gdLst>
              <a:gd name="textAreaLeft" fmla="*/ -360 w 478440"/>
              <a:gd name="textAreaRight" fmla="*/ 478440 w 478440"/>
              <a:gd name="textAreaTop" fmla="*/ 0 h 480600"/>
              <a:gd name="textAreaBottom" fmla="*/ 480960 h 480600"/>
            </a:gdLst>
            <a:ahLst/>
            <a:cxnLst/>
            <a:rect l="textAreaLeft" t="textAreaTop" r="textAreaRight" b="textAreaBottom"/>
            <a:pathLst>
              <a:path w="657801" h="660827">
                <a:moveTo>
                  <a:pt x="75320" y="80931"/>
                </a:moveTo>
                <a:cubicBezTo>
                  <a:pt x="-48676" y="162498"/>
                  <a:pt x="-14697" y="399993"/>
                  <a:pt x="141409" y="500416"/>
                </a:cubicBezTo>
                <a:cubicBezTo>
                  <a:pt x="221908" y="552274"/>
                  <a:pt x="503967" y="689790"/>
                  <a:pt x="559027" y="655366"/>
                </a:cubicBezTo>
                <a:cubicBezTo>
                  <a:pt x="614087" y="620943"/>
                  <a:pt x="700723" y="353739"/>
                  <a:pt x="633033" y="205104"/>
                </a:cubicBezTo>
                <a:cubicBezTo>
                  <a:pt x="611151" y="157072"/>
                  <a:pt x="559649" y="103524"/>
                  <a:pt x="493026" y="93117"/>
                </a:cubicBezTo>
                <a:cubicBezTo>
                  <a:pt x="429161" y="83155"/>
                  <a:pt x="406034" y="46952"/>
                  <a:pt x="323222" y="11639"/>
                </a:cubicBezTo>
                <a:cubicBezTo>
                  <a:pt x="232938" y="-26876"/>
                  <a:pt x="139008" y="39036"/>
                  <a:pt x="75320" y="80931"/>
                </a:cubicBezTo>
                <a:close/>
              </a:path>
            </a:pathLst>
          </a:custGeom>
          <a:solidFill>
            <a:srgbClr val="12162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9" name="任意多边形: 形状 50"/>
          <p:cNvSpPr/>
          <p:nvPr/>
        </p:nvSpPr>
        <p:spPr>
          <a:xfrm flipH="1">
            <a:off x="2631600" y="1570680"/>
            <a:ext cx="390600" cy="467280"/>
          </a:xfrm>
          <a:custGeom>
            <a:avLst/>
            <a:gdLst>
              <a:gd name="textAreaLeft" fmla="*/ -360 w 390600"/>
              <a:gd name="textAreaRight" fmla="*/ 390600 w 390600"/>
              <a:gd name="textAreaTop" fmla="*/ 0 h 467280"/>
              <a:gd name="textAreaBottom" fmla="*/ 467640 h 467280"/>
            </a:gdLst>
            <a:ahLst/>
            <a:cxnLst/>
            <a:rect l="textAreaLeft" t="textAreaTop" r="textAreaRight" b="textAreaBottom"/>
            <a:pathLst>
              <a:path w="536802" h="642435">
                <a:moveTo>
                  <a:pt x="161632" y="49014"/>
                </a:moveTo>
                <a:cubicBezTo>
                  <a:pt x="118135" y="61912"/>
                  <a:pt x="73572" y="2938"/>
                  <a:pt x="46887" y="33982"/>
                </a:cubicBezTo>
                <a:cubicBezTo>
                  <a:pt x="9528" y="77300"/>
                  <a:pt x="-4170" y="99448"/>
                  <a:pt x="1078" y="210101"/>
                </a:cubicBezTo>
                <a:cubicBezTo>
                  <a:pt x="10507" y="410682"/>
                  <a:pt x="116801" y="638037"/>
                  <a:pt x="186182" y="642040"/>
                </a:cubicBezTo>
                <a:cubicBezTo>
                  <a:pt x="400906" y="654404"/>
                  <a:pt x="488877" y="372879"/>
                  <a:pt x="491011" y="359448"/>
                </a:cubicBezTo>
                <a:cubicBezTo>
                  <a:pt x="505777" y="266851"/>
                  <a:pt x="487453" y="280283"/>
                  <a:pt x="502041" y="241945"/>
                </a:cubicBezTo>
                <a:cubicBezTo>
                  <a:pt x="516629" y="203608"/>
                  <a:pt x="550963" y="140454"/>
                  <a:pt x="530416" y="113324"/>
                </a:cubicBezTo>
                <a:cubicBezTo>
                  <a:pt x="509958" y="86284"/>
                  <a:pt x="471354" y="131737"/>
                  <a:pt x="471354" y="131737"/>
                </a:cubicBezTo>
                <a:cubicBezTo>
                  <a:pt x="471354" y="131737"/>
                  <a:pt x="462459" y="82726"/>
                  <a:pt x="388542" y="17615"/>
                </a:cubicBezTo>
                <a:cubicBezTo>
                  <a:pt x="342733" y="-22768"/>
                  <a:pt x="279134" y="14235"/>
                  <a:pt x="161632" y="49103"/>
                </a:cubicBez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300" name="任意多边形: 形状 51"/>
          <p:cNvSpPr/>
          <p:nvPr/>
        </p:nvSpPr>
        <p:spPr>
          <a:xfrm flipH="1">
            <a:off x="2329200" y="2271240"/>
            <a:ext cx="240120" cy="965880"/>
          </a:xfrm>
          <a:custGeom>
            <a:avLst/>
            <a:gdLst>
              <a:gd name="textAreaLeft" fmla="*/ -360 w 240120"/>
              <a:gd name="textAreaRight" fmla="*/ 240120 w 240120"/>
              <a:gd name="textAreaTop" fmla="*/ 0 h 965880"/>
              <a:gd name="textAreaBottom" fmla="*/ 966240 h 965880"/>
            </a:gdLst>
            <a:ahLst/>
            <a:cxnLst/>
            <a:rect l="textAreaLeft" t="textAreaTop" r="textAreaRight" b="textAreaBottom"/>
            <a:pathLst>
              <a:path w="330200" h="1327150">
                <a:moveTo>
                  <a:pt x="330200" y="0"/>
                </a:moveTo>
                <a:lnTo>
                  <a:pt x="101600" y="431800"/>
                </a:lnTo>
                <a:lnTo>
                  <a:pt x="298450" y="514350"/>
                </a:lnTo>
                <a:lnTo>
                  <a:pt x="0" y="132715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1" name="任意多边形: 形状 52"/>
          <p:cNvSpPr/>
          <p:nvPr/>
        </p:nvSpPr>
        <p:spPr>
          <a:xfrm flipH="1">
            <a:off x="3106800" y="2285280"/>
            <a:ext cx="138240" cy="919800"/>
          </a:xfrm>
          <a:custGeom>
            <a:avLst/>
            <a:gdLst>
              <a:gd name="textAreaLeft" fmla="*/ 360 w 138240"/>
              <a:gd name="textAreaRight" fmla="*/ 138960 w 138240"/>
              <a:gd name="textAreaTop" fmla="*/ 0 h 919800"/>
              <a:gd name="textAreaBottom" fmla="*/ 920160 h 919800"/>
            </a:gdLst>
            <a:ahLst/>
            <a:cxnLst/>
            <a:rect l="textAreaLeft" t="textAreaTop" r="textAreaRight" b="textAreaBottom"/>
            <a:pathLst>
              <a:path w="190500" h="1263650">
                <a:moveTo>
                  <a:pt x="76200" y="0"/>
                </a:moveTo>
                <a:lnTo>
                  <a:pt x="190500" y="412750"/>
                </a:lnTo>
                <a:lnTo>
                  <a:pt x="0" y="495300"/>
                </a:lnTo>
                <a:lnTo>
                  <a:pt x="158750" y="126365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2" name="任意多边形: 形状 53"/>
          <p:cNvSpPr/>
          <p:nvPr/>
        </p:nvSpPr>
        <p:spPr>
          <a:xfrm flipH="1">
            <a:off x="3333240" y="2594880"/>
            <a:ext cx="27360" cy="503640"/>
          </a:xfrm>
          <a:custGeom>
            <a:avLst/>
            <a:gdLst>
              <a:gd name="textAreaLeft" fmla="*/ 360 w 27360"/>
              <a:gd name="textAreaRight" fmla="*/ 28080 w 27360"/>
              <a:gd name="textAreaTop" fmla="*/ 0 h 503640"/>
              <a:gd name="textAreaBottom" fmla="*/ 504000 h 503640"/>
            </a:gdLst>
            <a:ahLst/>
            <a:cxnLst/>
            <a:rect l="textAreaLeft" t="textAreaTop" r="textAreaRight" b="textAreaBottom"/>
            <a:pathLst>
              <a:path w="38100" h="692150">
                <a:moveTo>
                  <a:pt x="0" y="0"/>
                </a:moveTo>
                <a:lnTo>
                  <a:pt x="38100" y="69215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3" name="任意多边形: 形状 54"/>
          <p:cNvSpPr/>
          <p:nvPr/>
        </p:nvSpPr>
        <p:spPr>
          <a:xfrm flipH="1">
            <a:off x="2056680" y="2752200"/>
            <a:ext cx="217080" cy="258480"/>
          </a:xfrm>
          <a:custGeom>
            <a:avLst/>
            <a:gdLst>
              <a:gd name="textAreaLeft" fmla="*/ -360 w 217080"/>
              <a:gd name="textAreaRight" fmla="*/ 217080 w 217080"/>
              <a:gd name="textAreaTop" fmla="*/ 0 h 258480"/>
              <a:gd name="textAreaBottom" fmla="*/ 258840 h 258480"/>
            </a:gdLst>
            <a:ahLst/>
            <a:cxnLst/>
            <a:rect l="textAreaLeft" t="textAreaTop" r="textAreaRight" b="textAreaBottom"/>
            <a:pathLst>
              <a:path w="298450" h="355600">
                <a:moveTo>
                  <a:pt x="0" y="0"/>
                </a:moveTo>
                <a:lnTo>
                  <a:pt x="298450" y="35560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4" name="任意多边形: 形状 55"/>
          <p:cNvSpPr/>
          <p:nvPr/>
        </p:nvSpPr>
        <p:spPr>
          <a:xfrm flipH="1">
            <a:off x="2061360" y="3915000"/>
            <a:ext cx="397080" cy="443520"/>
          </a:xfrm>
          <a:custGeom>
            <a:avLst/>
            <a:gdLst>
              <a:gd name="textAreaLeft" fmla="*/ -360 w 397080"/>
              <a:gd name="textAreaRight" fmla="*/ 397080 w 397080"/>
              <a:gd name="textAreaTop" fmla="*/ 0 h 443520"/>
              <a:gd name="textAreaBottom" fmla="*/ 443880 h 443520"/>
            </a:gdLst>
            <a:ahLst/>
            <a:cxnLst/>
            <a:rect l="textAreaLeft" t="textAreaTop" r="textAreaRight" b="textAreaBottom"/>
            <a:pathLst>
              <a:path w="546100" h="609600">
                <a:moveTo>
                  <a:pt x="0" y="31750"/>
                </a:moveTo>
                <a:lnTo>
                  <a:pt x="539750" y="0"/>
                </a:lnTo>
                <a:cubicBezTo>
                  <a:pt x="541867" y="177800"/>
                  <a:pt x="543983" y="355600"/>
                  <a:pt x="546100" y="533400"/>
                </a:cubicBezTo>
                <a:lnTo>
                  <a:pt x="76200" y="609600"/>
                </a:lnTo>
                <a:lnTo>
                  <a:pt x="0" y="31750"/>
                </a:lnTo>
                <a:close/>
              </a:path>
            </a:pathLst>
          </a:custGeom>
          <a:solidFill>
            <a:srgbClr val="FFFFFF"/>
          </a:solidFill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5" name="PlaceHolder 1"/>
          <p:cNvSpPr>
            <a:spLocks noGrp="1"/>
          </p:cNvSpPr>
          <p:nvPr>
            <p:ph type="dt" idx="49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ftr" idx="5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07" name="PlaceHolder 3"/>
          <p:cNvSpPr>
            <a:spLocks noGrp="1"/>
          </p:cNvSpPr>
          <p:nvPr>
            <p:ph type="sldNum" idx="51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0A25D05-70B3-443E-B97C-0A5CC6ED2A53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cxnSp>
        <p:nvCxnSpPr>
          <p:cNvPr id="308" name="直接连接符 58"/>
          <p:cNvCxnSpPr/>
          <p:nvPr/>
        </p:nvCxnSpPr>
        <p:spPr>
          <a:xfrm flipH="1">
            <a:off x="6633000" y="5441760"/>
            <a:ext cx="4264200" cy="360"/>
          </a:xfrm>
          <a:prstGeom prst="straightConnector1">
            <a:avLst/>
          </a:prstGeom>
          <a:ln w="15875">
            <a:solidFill>
              <a:srgbClr val="D0E3FF">
                <a:alpha val="0"/>
              </a:srgbClr>
            </a:solidFill>
          </a:ln>
        </p:spPr>
      </p:cxnSp>
      <p:sp>
        <p:nvSpPr>
          <p:cNvPr id="309" name="PlaceHolder 4"/>
          <p:cNvSpPr>
            <a:spLocks noGrp="1"/>
          </p:cNvSpPr>
          <p:nvPr>
            <p:ph type="title"/>
          </p:nvPr>
        </p:nvSpPr>
        <p:spPr>
          <a:xfrm>
            <a:off x="3924360" y="3440520"/>
            <a:ext cx="6975000" cy="200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 algn="r" defTabSz="914400">
              <a:lnSpc>
                <a:spcPct val="100000"/>
              </a:lnSpc>
              <a:buNone/>
            </a:pPr>
            <a:r>
              <a:rPr lang="en-US" sz="4800" b="1" u="none" strike="noStrike">
                <a:solidFill>
                  <a:srgbClr val="12162C"/>
                </a:solidFill>
                <a:uFillTx/>
                <a:latin typeface="Mali SemiBold"/>
              </a:rPr>
              <a:t>Click to add title</a:t>
            </a:r>
            <a:endParaRPr lang="ru-RU" sz="4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10" name="PlaceHolder 5"/>
          <p:cNvSpPr>
            <a:spLocks noGrp="1"/>
          </p:cNvSpPr>
          <p:nvPr>
            <p:ph type="body"/>
          </p:nvPr>
        </p:nvSpPr>
        <p:spPr>
          <a:xfrm>
            <a:off x="5799960" y="1873440"/>
            <a:ext cx="5096520" cy="14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62500" lnSpcReduction="19999"/>
          </a:bodyPr>
          <a:lstStyle/>
          <a:p>
            <a:pPr indent="0" algn="r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7200" b="1" u="none" strike="noStrike">
                <a:solidFill>
                  <a:schemeClr val="accent4"/>
                </a:solidFill>
                <a:uFillTx/>
                <a:latin typeface="Mali"/>
              </a:rPr>
              <a:t>Click to add text</a:t>
            </a:r>
            <a:endParaRPr lang="ru-RU" sz="72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11" name="任意多边形: 形状 2"/>
          <p:cNvSpPr/>
          <p:nvPr/>
        </p:nvSpPr>
        <p:spPr>
          <a:xfrm rot="20910600" flipH="1">
            <a:off x="2786040" y="1669680"/>
            <a:ext cx="229320" cy="257760"/>
          </a:xfrm>
          <a:custGeom>
            <a:avLst/>
            <a:gdLst>
              <a:gd name="textAreaLeft" fmla="*/ -360 w 229320"/>
              <a:gd name="textAreaRight" fmla="*/ 229320 w 229320"/>
              <a:gd name="textAreaTop" fmla="*/ 0 h 257760"/>
              <a:gd name="textAreaBottom" fmla="*/ 258120 h 257760"/>
            </a:gdLst>
            <a:ahLst/>
            <a:cxnLst/>
            <a:rect l="textAreaLeft" t="textAreaTop" r="textAreaRight" b="textAreaBottom"/>
            <a:pathLst>
              <a:path w="229728" h="257989">
                <a:moveTo>
                  <a:pt x="210732" y="201729"/>
                </a:moveTo>
                <a:cubicBezTo>
                  <a:pt x="208651" y="201594"/>
                  <a:pt x="206765" y="203163"/>
                  <a:pt x="206492" y="205226"/>
                </a:cubicBezTo>
                <a:cubicBezTo>
                  <a:pt x="204934" y="221251"/>
                  <a:pt x="199017" y="233202"/>
                  <a:pt x="188797" y="240667"/>
                </a:cubicBezTo>
                <a:cubicBezTo>
                  <a:pt x="169737" y="254660"/>
                  <a:pt x="141800" y="249010"/>
                  <a:pt x="141525" y="248973"/>
                </a:cubicBezTo>
                <a:cubicBezTo>
                  <a:pt x="139480" y="248563"/>
                  <a:pt x="137337" y="249959"/>
                  <a:pt x="136927" y="252003"/>
                </a:cubicBezTo>
                <a:cubicBezTo>
                  <a:pt x="136517" y="254048"/>
                  <a:pt x="137912" y="256192"/>
                  <a:pt x="139957" y="256602"/>
                </a:cubicBezTo>
                <a:cubicBezTo>
                  <a:pt x="140232" y="256638"/>
                  <a:pt x="141607" y="256820"/>
                  <a:pt x="143945" y="257129"/>
                </a:cubicBezTo>
                <a:lnTo>
                  <a:pt x="143789" y="257248"/>
                </a:lnTo>
                <a:cubicBezTo>
                  <a:pt x="153003" y="258465"/>
                  <a:pt x="175775" y="259795"/>
                  <a:pt x="193277" y="246996"/>
                </a:cubicBezTo>
                <a:cubicBezTo>
                  <a:pt x="205367" y="238099"/>
                  <a:pt x="212363" y="224332"/>
                  <a:pt x="214230" y="205969"/>
                </a:cubicBezTo>
                <a:cubicBezTo>
                  <a:pt x="214365" y="203888"/>
                  <a:pt x="213208" y="202056"/>
                  <a:pt x="210732" y="201729"/>
                </a:cubicBezTo>
                <a:close/>
                <a:moveTo>
                  <a:pt x="118297" y="126130"/>
                </a:moveTo>
                <a:cubicBezTo>
                  <a:pt x="116216" y="125995"/>
                  <a:pt x="114449" y="127720"/>
                  <a:pt x="114177" y="129783"/>
                </a:cubicBezTo>
                <a:cubicBezTo>
                  <a:pt x="114104" y="130334"/>
                  <a:pt x="110497" y="180929"/>
                  <a:pt x="99136" y="201256"/>
                </a:cubicBezTo>
                <a:cubicBezTo>
                  <a:pt x="94014" y="210374"/>
                  <a:pt x="97449" y="216145"/>
                  <a:pt x="99908" y="218708"/>
                </a:cubicBezTo>
                <a:cubicBezTo>
                  <a:pt x="103359" y="222243"/>
                  <a:pt x="109109" y="224262"/>
                  <a:pt x="115710" y="225134"/>
                </a:cubicBezTo>
                <a:lnTo>
                  <a:pt x="115746" y="224859"/>
                </a:lnTo>
                <a:cubicBezTo>
                  <a:pt x="126473" y="226276"/>
                  <a:pt x="139304" y="224474"/>
                  <a:pt x="146194" y="221046"/>
                </a:cubicBezTo>
                <a:cubicBezTo>
                  <a:pt x="148007" y="220026"/>
                  <a:pt x="148866" y="217762"/>
                  <a:pt x="147865" y="215810"/>
                </a:cubicBezTo>
                <a:cubicBezTo>
                  <a:pt x="146845" y="213996"/>
                  <a:pt x="144580" y="213137"/>
                  <a:pt x="142629" y="214139"/>
                </a:cubicBezTo>
                <a:cubicBezTo>
                  <a:pt x="133184" y="218907"/>
                  <a:pt x="111313" y="219236"/>
                  <a:pt x="105539" y="213156"/>
                </a:cubicBezTo>
                <a:cubicBezTo>
                  <a:pt x="104787" y="212496"/>
                  <a:pt x="102823" y="210418"/>
                  <a:pt x="105924" y="204951"/>
                </a:cubicBezTo>
                <a:cubicBezTo>
                  <a:pt x="118172" y="183202"/>
                  <a:pt x="121660" y="132451"/>
                  <a:pt x="121950" y="130251"/>
                </a:cubicBezTo>
                <a:cubicBezTo>
                  <a:pt x="122085" y="128170"/>
                  <a:pt x="120396" y="126127"/>
                  <a:pt x="118297" y="126130"/>
                </a:cubicBezTo>
                <a:close/>
                <a:moveTo>
                  <a:pt x="48838" y="99476"/>
                </a:moveTo>
                <a:cubicBezTo>
                  <a:pt x="40238" y="101002"/>
                  <a:pt x="35383" y="113070"/>
                  <a:pt x="37741" y="126387"/>
                </a:cubicBezTo>
                <a:cubicBezTo>
                  <a:pt x="40238" y="139704"/>
                  <a:pt x="49115" y="149275"/>
                  <a:pt x="57577" y="147750"/>
                </a:cubicBezTo>
                <a:cubicBezTo>
                  <a:pt x="66178" y="146223"/>
                  <a:pt x="71033" y="134155"/>
                  <a:pt x="68675" y="120839"/>
                </a:cubicBezTo>
                <a:cubicBezTo>
                  <a:pt x="66178" y="107522"/>
                  <a:pt x="57300" y="97950"/>
                  <a:pt x="48838" y="99476"/>
                </a:cubicBezTo>
                <a:close/>
                <a:moveTo>
                  <a:pt x="179787" y="66184"/>
                </a:moveTo>
                <a:cubicBezTo>
                  <a:pt x="170909" y="67154"/>
                  <a:pt x="164806" y="79085"/>
                  <a:pt x="166193" y="93095"/>
                </a:cubicBezTo>
                <a:cubicBezTo>
                  <a:pt x="167581" y="106966"/>
                  <a:pt x="176041" y="117648"/>
                  <a:pt x="184919" y="116677"/>
                </a:cubicBezTo>
                <a:cubicBezTo>
                  <a:pt x="193798" y="115706"/>
                  <a:pt x="199901" y="103776"/>
                  <a:pt x="198514" y="89765"/>
                </a:cubicBezTo>
                <a:cubicBezTo>
                  <a:pt x="197126" y="75894"/>
                  <a:pt x="188665" y="65213"/>
                  <a:pt x="179787" y="66184"/>
                </a:cubicBezTo>
                <a:close/>
                <a:moveTo>
                  <a:pt x="24424" y="38163"/>
                </a:moveTo>
                <a:cubicBezTo>
                  <a:pt x="11246" y="41909"/>
                  <a:pt x="-2626" y="61606"/>
                  <a:pt x="426" y="72287"/>
                </a:cubicBezTo>
                <a:cubicBezTo>
                  <a:pt x="3478" y="82969"/>
                  <a:pt x="14298" y="79917"/>
                  <a:pt x="27615" y="76171"/>
                </a:cubicBezTo>
                <a:cubicBezTo>
                  <a:pt x="40792" y="72426"/>
                  <a:pt x="51474" y="69375"/>
                  <a:pt x="48422" y="58693"/>
                </a:cubicBezTo>
                <a:cubicBezTo>
                  <a:pt x="45370" y="48012"/>
                  <a:pt x="37602" y="34279"/>
                  <a:pt x="24424" y="38163"/>
                </a:cubicBezTo>
                <a:close/>
                <a:moveTo>
                  <a:pt x="164528" y="15"/>
                </a:moveTo>
                <a:cubicBezTo>
                  <a:pt x="137063" y="570"/>
                  <a:pt x="129849" y="15968"/>
                  <a:pt x="130127" y="27065"/>
                </a:cubicBezTo>
                <a:cubicBezTo>
                  <a:pt x="130266" y="38163"/>
                  <a:pt x="152321" y="37746"/>
                  <a:pt x="179787" y="37191"/>
                </a:cubicBezTo>
                <a:cubicBezTo>
                  <a:pt x="207392" y="36637"/>
                  <a:pt x="230003" y="36221"/>
                  <a:pt x="229726" y="25123"/>
                </a:cubicBezTo>
                <a:cubicBezTo>
                  <a:pt x="229448" y="14026"/>
                  <a:pt x="191994" y="-539"/>
                  <a:pt x="164528" y="15"/>
                </a:cubicBezTo>
                <a:close/>
              </a:path>
            </a:pathLst>
          </a:custGeom>
          <a:solidFill>
            <a:srgbClr val="12162C"/>
          </a:solidFill>
          <a:ln w="182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13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4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15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6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7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8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19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20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21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22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695880" y="360000"/>
            <a:ext cx="10799640" cy="71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5323320" cy="4875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body"/>
          </p:nvPr>
        </p:nvSpPr>
        <p:spPr>
          <a:xfrm>
            <a:off x="6172200" y="1301760"/>
            <a:ext cx="5323320" cy="4875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26" name="PlaceHolder 4"/>
          <p:cNvSpPr>
            <a:spLocks noGrp="1"/>
          </p:cNvSpPr>
          <p:nvPr>
            <p:ph type="dt" idx="52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27" name="PlaceHolder 5"/>
          <p:cNvSpPr>
            <a:spLocks noGrp="1"/>
          </p:cNvSpPr>
          <p:nvPr>
            <p:ph type="ftr" idx="5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28" name="PlaceHolder 6"/>
          <p:cNvSpPr>
            <a:spLocks noGrp="1"/>
          </p:cNvSpPr>
          <p:nvPr>
            <p:ph type="sldNum" idx="54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76B126C-EA3B-4792-8555-5D90957DD8A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33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4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35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6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7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8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39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40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41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42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696600" y="360000"/>
            <a:ext cx="10798920" cy="86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5323320" cy="41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2500" lnSpcReduction="9999"/>
          </a:bodyPr>
          <a:lstStyle/>
          <a:p>
            <a:pPr indent="0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Mali SemiBold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5" name="PlaceHolder 3"/>
          <p:cNvSpPr>
            <a:spLocks noGrp="1"/>
          </p:cNvSpPr>
          <p:nvPr>
            <p:ph type="body"/>
          </p:nvPr>
        </p:nvSpPr>
        <p:spPr>
          <a:xfrm>
            <a:off x="695880" y="1875240"/>
            <a:ext cx="5323320" cy="4299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2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2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6" name="PlaceHolder 4"/>
          <p:cNvSpPr>
            <a:spLocks noGrp="1"/>
          </p:cNvSpPr>
          <p:nvPr>
            <p:ph type="body"/>
          </p:nvPr>
        </p:nvSpPr>
        <p:spPr>
          <a:xfrm>
            <a:off x="6172200" y="1301760"/>
            <a:ext cx="5323320" cy="41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2500" lnSpcReduction="9999"/>
          </a:bodyPr>
          <a:lstStyle/>
          <a:p>
            <a:pPr indent="0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Mali SemiBold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7" name="PlaceHolder 5"/>
          <p:cNvSpPr>
            <a:spLocks noGrp="1"/>
          </p:cNvSpPr>
          <p:nvPr>
            <p:ph type="body"/>
          </p:nvPr>
        </p:nvSpPr>
        <p:spPr>
          <a:xfrm>
            <a:off x="6172200" y="1875240"/>
            <a:ext cx="5323320" cy="4299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2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2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8" name="PlaceHolder 6"/>
          <p:cNvSpPr>
            <a:spLocks noGrp="1"/>
          </p:cNvSpPr>
          <p:nvPr>
            <p:ph type="dt" idx="55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49" name="PlaceHolder 7"/>
          <p:cNvSpPr>
            <a:spLocks noGrp="1"/>
          </p:cNvSpPr>
          <p:nvPr>
            <p:ph type="ftr" idx="5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50" name="PlaceHolder 8"/>
          <p:cNvSpPr>
            <a:spLocks noGrp="1"/>
          </p:cNvSpPr>
          <p:nvPr>
            <p:ph type="sldNum" idx="57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40983BD-143F-4256-88B9-A5A642CCCF0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8" name="PlaceHolder 3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E0CE039-28A4-4AD8-A349-4D706572F05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body"/>
          </p:nvPr>
        </p:nvSpPr>
        <p:spPr>
          <a:xfrm>
            <a:off x="838080" y="551520"/>
            <a:ext cx="10515240" cy="5558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2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3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4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5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6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7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8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9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60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61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695880" y="360000"/>
            <a:ext cx="10799640" cy="71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dt" idx="58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 type="ftr" idx="5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65" name="PlaceHolder 4"/>
          <p:cNvSpPr>
            <a:spLocks noGrp="1"/>
          </p:cNvSpPr>
          <p:nvPr>
            <p:ph type="sldNum" idx="60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AB3A72B-F0D2-4EFC-8091-06AF150AF2ED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68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69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0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71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72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73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4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5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6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7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78" name="PlaceHolder 1"/>
          <p:cNvSpPr>
            <a:spLocks noGrp="1"/>
          </p:cNvSpPr>
          <p:nvPr>
            <p:ph type="dt" idx="61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ftr" idx="6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80" name="PlaceHolder 3"/>
          <p:cNvSpPr>
            <a:spLocks noGrp="1"/>
          </p:cNvSpPr>
          <p:nvPr>
            <p:ph type="sldNum" idx="63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6748911-8F7F-43CC-835C-B8EE8BE73F6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2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3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4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5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6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7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8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9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90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91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92" name="PlaceHolder 1"/>
          <p:cNvSpPr>
            <a:spLocks noGrp="1"/>
          </p:cNvSpPr>
          <p:nvPr>
            <p:ph type="body"/>
          </p:nvPr>
        </p:nvSpPr>
        <p:spPr>
          <a:xfrm>
            <a:off x="695880" y="360000"/>
            <a:ext cx="10801800" cy="5817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 type="dt" idx="64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 type="ftr" idx="6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95" name="PlaceHolder 4"/>
          <p:cNvSpPr>
            <a:spLocks noGrp="1"/>
          </p:cNvSpPr>
          <p:nvPr>
            <p:ph type="sldNum" idx="66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C077630-F734-4B76-8CD4-C979958CC4A5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1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476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Second level 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4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FE4B809-DA4A-4435-A7DF-9FB6C55FBC1F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1960" y="3750840"/>
            <a:ext cx="9842760" cy="8110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60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60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831960" y="4610160"/>
            <a:ext cx="7321320" cy="647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none" strike="noStrike">
                <a:solidFill>
                  <a:schemeClr val="lt1">
                    <a:lumMod val="50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1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6979308-C6BA-49C0-9317-7A20F8CD05B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4764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5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98176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5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Fourth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Fifth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7" name="PlaceHolder 6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84B9E0B-9755-4F15-92DC-CC5362ACC67B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839880" y="174492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839880" y="2615760"/>
            <a:ext cx="5157360" cy="3573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172200" y="174492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172200" y="2615760"/>
            <a:ext cx="5182920" cy="3573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8" name="PlaceHolder 8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A83BCDA-E3B5-4FB2-803C-A1687858C07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27662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47E52BE-70AA-43A3-BB76-732FE275053E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46" name="PlaceHolder 3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0AB387F-1430-4119-9745-A6ADD7A1F941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46920" y="127080"/>
            <a:ext cx="4164840" cy="1599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32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32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184000" y="766440"/>
            <a:ext cx="5816880" cy="5094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51960" y="2057400"/>
            <a:ext cx="4164840" cy="3811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5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16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52" name="PlaceHolder 6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DEE005F-76A9-40B8-914D-FC27B6788B9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CBC9238-ACAC-274D-9624-8CEB273F2BCE}"/>
              </a:ext>
            </a:extLst>
          </p:cNvPr>
          <p:cNvSpPr/>
          <p:nvPr/>
        </p:nvSpPr>
        <p:spPr>
          <a:xfrm>
            <a:off x="971550" y="5286960"/>
            <a:ext cx="3159579" cy="5913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861392" y="1693865"/>
            <a:ext cx="5188856" cy="1857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0000"/>
          </a:bodyPr>
          <a:lstStyle/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4600" b="1" u="none" strike="noStrike" dirty="0" err="1">
                <a:solidFill>
                  <a:srgbClr val="12162C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Квадрокоптер</a:t>
            </a:r>
            <a:r>
              <a:rPr lang="ru-RU" sz="4600" b="1" u="none" strike="noStrike" dirty="0">
                <a:solidFill>
                  <a:srgbClr val="12162C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с автономной посадкой</a:t>
            </a:r>
            <a:endParaRPr lang="ru-RU" sz="4600" b="0" u="none" strike="noStrike" dirty="0">
              <a:solidFill>
                <a:schemeClr val="dk1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subTitle"/>
          </p:nvPr>
        </p:nvSpPr>
        <p:spPr>
          <a:xfrm>
            <a:off x="849145" y="4204607"/>
            <a:ext cx="4778280" cy="126304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ru-RU" sz="2000" b="0" u="sng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</a:t>
            </a:r>
            <a:r>
              <a:rPr lang="en-US" sz="2000" b="0" u="sng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b="0" u="sng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ru-RU" sz="2000" b="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Мовсесян Михаил Б</a:t>
            </a:r>
            <a:r>
              <a:rPr lang="ru-RU" sz="200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01-403</a:t>
            </a:r>
            <a:endParaRPr lang="ru-RU" sz="20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ru-RU" sz="2000" b="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Рогов Анатолий Б</a:t>
            </a:r>
            <a:r>
              <a:rPr lang="ru-RU" sz="200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01-406</a:t>
            </a:r>
            <a:endParaRPr lang="en-US" sz="2000" u="none" strike="noStrike" dirty="0">
              <a:solidFill>
                <a:srgbClr val="333333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u="none" strike="noStrike" dirty="0" err="1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rogov.ai@phystech.edu</a:t>
            </a:r>
            <a:endParaRPr lang="ru-RU" sz="20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Замещающее содержимое 2"/>
          <p:cNvSpPr/>
          <p:nvPr/>
        </p:nvSpPr>
        <p:spPr>
          <a:xfrm>
            <a:off x="6476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/>
          </a:bodyPr>
          <a:lstStyle/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en-US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Создать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беспилотный летательный аппарат 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(</a:t>
            </a:r>
            <a:r>
              <a:rPr lang="ru-RU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квадрокоптер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)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, способный совершать автономную посадку в заданную точку, чье положение будет определяться посредством компьютерного зрения.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9" name="Заголовок 5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Цель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0" name="Изображение 9"/>
          <p:cNvPicPr/>
          <p:nvPr/>
        </p:nvPicPr>
        <p:blipFill>
          <a:blip r:embed="rId2"/>
          <a:srcRect t="11249" b="19472"/>
          <a:stretch/>
        </p:blipFill>
        <p:spPr>
          <a:xfrm>
            <a:off x="3772440" y="3600771"/>
            <a:ext cx="4265640" cy="2216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Замещающее содержимое 2"/>
          <p:cNvSpPr/>
          <p:nvPr/>
        </p:nvSpPr>
        <p:spPr>
          <a:xfrm>
            <a:off x="647640" y="1428120"/>
            <a:ext cx="10515240" cy="435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lnSpcReduction="9999"/>
          </a:bodyPr>
          <a:lstStyle/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Разработать и реализовать раму для будущего устройства.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Заказать необходимые технические комплектующие.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Собрать устройство воедино.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Произвести настройки полетного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контроллера.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Провести тестирование дистанционного управления.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Изучить особенности работы и возможности библиотеки 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OpenCV (Python).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Применить компьютерное зрение к </a:t>
            </a:r>
            <a:r>
              <a:rPr lang="ru-RU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квадрокоптеру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Произвести тестирование посадочного механизма.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2" name="Заголовок 6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Задачи: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Замещающее содержимое 6"/>
          <p:cNvPicPr/>
          <p:nvPr/>
        </p:nvPicPr>
        <p:blipFill>
          <a:blip r:embed="rId2"/>
          <a:srcRect t="15348" b="15348"/>
          <a:stretch/>
        </p:blipFill>
        <p:spPr>
          <a:xfrm>
            <a:off x="5205240" y="4228560"/>
            <a:ext cx="2638800" cy="1828440"/>
          </a:xfrm>
          <a:prstGeom prst="rect">
            <a:avLst/>
          </a:prstGeom>
          <a:ln w="0">
            <a:noFill/>
          </a:ln>
        </p:spPr>
      </p:pic>
      <p:sp>
        <p:nvSpPr>
          <p:cNvPr id="404" name="Замещающий текст 12"/>
          <p:cNvSpPr/>
          <p:nvPr/>
        </p:nvSpPr>
        <p:spPr>
          <a:xfrm>
            <a:off x="8089200" y="1690920"/>
            <a:ext cx="3707280" cy="306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 fontScale="92500" lnSpcReduction="19999"/>
          </a:bodyPr>
          <a:lstStyle/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ru-RU" sz="2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Основные компоненты</a:t>
            </a:r>
            <a:r>
              <a:rPr lang="en-US" sz="2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:</a:t>
            </a:r>
            <a:endParaRPr lang="ru-RU" sz="2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Полетный контроллер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Плата питания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Моторы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Регуляторы скоростей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Raspberry PI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Камера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5" name="Замещающее содержимое 5"/>
          <p:cNvPicPr/>
          <p:nvPr/>
        </p:nvPicPr>
        <p:blipFill>
          <a:blip r:embed="rId3"/>
          <a:srcRect t="15519" b="15519"/>
          <a:stretch/>
        </p:blipFill>
        <p:spPr>
          <a:xfrm>
            <a:off x="4817160" y="1550160"/>
            <a:ext cx="3099600" cy="2137680"/>
          </a:xfrm>
          <a:prstGeom prst="rect">
            <a:avLst/>
          </a:prstGeom>
          <a:ln w="0">
            <a:noFill/>
          </a:ln>
        </p:spPr>
      </p:pic>
      <p:pic>
        <p:nvPicPr>
          <p:cNvPr id="406" name="Изображение 7"/>
          <p:cNvPicPr/>
          <p:nvPr/>
        </p:nvPicPr>
        <p:blipFill>
          <a:blip r:embed="rId4"/>
          <a:stretch/>
        </p:blipFill>
        <p:spPr>
          <a:xfrm>
            <a:off x="2830680" y="4228560"/>
            <a:ext cx="2128680" cy="2128680"/>
          </a:xfrm>
          <a:prstGeom prst="rect">
            <a:avLst/>
          </a:prstGeom>
          <a:ln w="0">
            <a:noFill/>
          </a:ln>
        </p:spPr>
      </p:pic>
      <p:pic>
        <p:nvPicPr>
          <p:cNvPr id="407" name="Изображение 8"/>
          <p:cNvPicPr/>
          <p:nvPr/>
        </p:nvPicPr>
        <p:blipFill>
          <a:blip r:embed="rId5"/>
          <a:stretch/>
        </p:blipFill>
        <p:spPr>
          <a:xfrm>
            <a:off x="250200" y="4005720"/>
            <a:ext cx="2138400" cy="2138400"/>
          </a:xfrm>
          <a:prstGeom prst="rect">
            <a:avLst/>
          </a:prstGeom>
          <a:ln w="0">
            <a:noFill/>
          </a:ln>
        </p:spPr>
      </p:pic>
      <p:pic>
        <p:nvPicPr>
          <p:cNvPr id="408" name="Изображение 9"/>
          <p:cNvPicPr/>
          <p:nvPr/>
        </p:nvPicPr>
        <p:blipFill>
          <a:blip r:embed="rId6"/>
          <a:stretch/>
        </p:blipFill>
        <p:spPr>
          <a:xfrm>
            <a:off x="2900520" y="1690920"/>
            <a:ext cx="1996560" cy="1996560"/>
          </a:xfrm>
          <a:prstGeom prst="rect">
            <a:avLst/>
          </a:prstGeom>
          <a:ln w="0">
            <a:noFill/>
          </a:ln>
        </p:spPr>
      </p:pic>
      <p:pic>
        <p:nvPicPr>
          <p:cNvPr id="409" name="Изображение 10"/>
          <p:cNvPicPr/>
          <p:nvPr/>
        </p:nvPicPr>
        <p:blipFill>
          <a:blip r:embed="rId7"/>
          <a:stretch/>
        </p:blipFill>
        <p:spPr>
          <a:xfrm>
            <a:off x="371520" y="1444680"/>
            <a:ext cx="2396880" cy="2396880"/>
          </a:xfrm>
          <a:prstGeom prst="rect">
            <a:avLst/>
          </a:prstGeom>
          <a:ln w="0">
            <a:noFill/>
          </a:ln>
        </p:spPr>
      </p:pic>
      <p:sp>
        <p:nvSpPr>
          <p:cNvPr id="410" name="Заголовок 19"/>
          <p:cNvSpPr/>
          <p:nvPr/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Необходимые компоненты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Замещающее содержимое 7"/>
          <p:cNvSpPr/>
          <p:nvPr/>
        </p:nvSpPr>
        <p:spPr>
          <a:xfrm>
            <a:off x="647640" y="1825560"/>
            <a:ext cx="5066280" cy="1936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92500" lnSpcReduction="19999"/>
          </a:bodyPr>
          <a:lstStyle/>
          <a:p>
            <a:pPr defTabSz="914400">
              <a:lnSpc>
                <a:spcPct val="15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ru-RU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Разработать в </a:t>
            </a:r>
            <a:r>
              <a:rPr lang="en-US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CAD-</a:t>
            </a:r>
            <a:r>
              <a:rPr lang="ru-RU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системе макет рамы и реализовать его с помощью лазерного станка, либо </a:t>
            </a:r>
            <a:r>
              <a:rPr lang="en-US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3D-</a:t>
            </a:r>
            <a:r>
              <a:rPr lang="ru-RU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принтера.</a:t>
            </a:r>
            <a:endParaRPr lang="ru-RU" sz="26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spcBef>
                <a:spcPts val="1001"/>
              </a:spcBef>
              <a:tabLst>
                <a:tab pos="0" algn="l"/>
              </a:tabLst>
            </a:pPr>
            <a:endParaRPr lang="ru-RU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12" name="Замещающее содержимое 9"/>
          <p:cNvPicPr/>
          <p:nvPr/>
        </p:nvPicPr>
        <p:blipFill>
          <a:blip r:embed="rId2"/>
          <a:stretch/>
        </p:blipFill>
        <p:spPr>
          <a:xfrm>
            <a:off x="6440760" y="1825560"/>
            <a:ext cx="5181120" cy="4270680"/>
          </a:xfrm>
          <a:prstGeom prst="rect">
            <a:avLst/>
          </a:prstGeom>
          <a:ln w="0">
            <a:noFill/>
          </a:ln>
        </p:spPr>
      </p:pic>
      <p:pic>
        <p:nvPicPr>
          <p:cNvPr id="413" name="Изображение 10"/>
          <p:cNvPicPr/>
          <p:nvPr/>
        </p:nvPicPr>
        <p:blipFill>
          <a:blip r:embed="rId3"/>
          <a:srcRect b="10409"/>
          <a:stretch/>
        </p:blipFill>
        <p:spPr>
          <a:xfrm>
            <a:off x="951840" y="4294440"/>
            <a:ext cx="1167480" cy="1046160"/>
          </a:xfrm>
          <a:prstGeom prst="rect">
            <a:avLst/>
          </a:prstGeom>
          <a:ln w="0">
            <a:noFill/>
          </a:ln>
        </p:spPr>
      </p:pic>
      <p:pic>
        <p:nvPicPr>
          <p:cNvPr id="414" name="Изображение 11"/>
          <p:cNvPicPr/>
          <p:nvPr/>
        </p:nvPicPr>
        <p:blipFill>
          <a:blip r:embed="rId4"/>
          <a:stretch/>
        </p:blipFill>
        <p:spPr>
          <a:xfrm>
            <a:off x="2291040" y="4294440"/>
            <a:ext cx="1062720" cy="1062720"/>
          </a:xfrm>
          <a:prstGeom prst="rect">
            <a:avLst/>
          </a:prstGeom>
          <a:ln w="0">
            <a:noFill/>
          </a:ln>
        </p:spPr>
      </p:pic>
      <p:pic>
        <p:nvPicPr>
          <p:cNvPr id="415" name="Изображение 12"/>
          <p:cNvPicPr/>
          <p:nvPr/>
        </p:nvPicPr>
        <p:blipFill>
          <a:blip r:embed="rId5"/>
          <a:stretch/>
        </p:blipFill>
        <p:spPr>
          <a:xfrm>
            <a:off x="3525480" y="4294440"/>
            <a:ext cx="1398600" cy="1066320"/>
          </a:xfrm>
          <a:prstGeom prst="rect">
            <a:avLst/>
          </a:prstGeom>
          <a:ln w="0">
            <a:noFill/>
          </a:ln>
        </p:spPr>
      </p:pic>
      <p:sp>
        <p:nvSpPr>
          <p:cNvPr id="416" name="Заголовок 17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Ресурсы фабрики</a:t>
            </a:r>
            <a:endParaRPr lang="ru-RU" sz="4400" b="1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Замещающее содержимое 3"/>
          <p:cNvPicPr/>
          <p:nvPr/>
        </p:nvPicPr>
        <p:blipFill>
          <a:blip r:embed="rId2"/>
          <a:srcRect t="2383" b="2383"/>
          <a:stretch/>
        </p:blipFill>
        <p:spPr>
          <a:xfrm>
            <a:off x="647640" y="1931695"/>
            <a:ext cx="1983240" cy="1665360"/>
          </a:xfrm>
          <a:prstGeom prst="rect">
            <a:avLst/>
          </a:prstGeom>
          <a:ln w="0">
            <a:noFill/>
          </a:ln>
        </p:spPr>
      </p:pic>
      <p:sp>
        <p:nvSpPr>
          <p:cNvPr id="418" name="Замещающее содержимое 6"/>
          <p:cNvSpPr/>
          <p:nvPr/>
        </p:nvSpPr>
        <p:spPr>
          <a:xfrm>
            <a:off x="5981760" y="2097360"/>
            <a:ext cx="5181120" cy="2693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92500" lnSpcReduction="9999"/>
          </a:bodyPr>
          <a:lstStyle/>
          <a:p>
            <a:pPr defTabSz="914400">
              <a:lnSpc>
                <a:spcPct val="15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ArUco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-</a:t>
            </a:r>
            <a:r>
              <a:rPr lang="ru-RU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маркер -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это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популярная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технология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для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позиционирования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робототехнических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систем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использованием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компьютерного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зрения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.</a:t>
            </a:r>
            <a:endParaRPr lang="ru-RU" sz="24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9" name="Изображение 4"/>
          <p:cNvPicPr/>
          <p:nvPr/>
        </p:nvPicPr>
        <p:blipFill>
          <a:blip r:embed="rId3"/>
          <a:stretch/>
        </p:blipFill>
        <p:spPr>
          <a:xfrm>
            <a:off x="3154320" y="4577760"/>
            <a:ext cx="1152000" cy="1123560"/>
          </a:xfrm>
          <a:prstGeom prst="rect">
            <a:avLst/>
          </a:prstGeom>
          <a:ln w="0">
            <a:noFill/>
          </a:ln>
        </p:spPr>
      </p:pic>
      <p:sp>
        <p:nvSpPr>
          <p:cNvPr id="420" name="Заголовок 11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Как БПЛА видит место посадки?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21" name="Изображение 14" descr="qr-code"/>
          <p:cNvPicPr/>
          <p:nvPr/>
        </p:nvPicPr>
        <p:blipFill>
          <a:blip r:embed="rId4"/>
          <a:stretch/>
        </p:blipFill>
        <p:spPr>
          <a:xfrm>
            <a:off x="8153280" y="4577760"/>
            <a:ext cx="1544760" cy="1544760"/>
          </a:xfrm>
          <a:prstGeom prst="rect">
            <a:avLst/>
          </a:prstGeom>
          <a:ln w="0">
            <a:noFill/>
          </a:ln>
        </p:spPr>
      </p:pic>
      <p:sp>
        <p:nvSpPr>
          <p:cNvPr id="422" name="Текстовое поле 15"/>
          <p:cNvSpPr/>
          <p:nvPr/>
        </p:nvSpPr>
        <p:spPr>
          <a:xfrm>
            <a:off x="8091835" y="6081004"/>
            <a:ext cx="187992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1800" b="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GitHub </a:t>
            </a:r>
            <a:r>
              <a:rPr lang="ru-RU" sz="1800" b="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проекта</a:t>
            </a:r>
            <a:endParaRPr lang="ru-RU" sz="18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152</Words>
  <Application>Microsoft Macintosh PowerPoint</Application>
  <PresentationFormat>Широкоэкранный</PresentationFormat>
  <Paragraphs>29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22</vt:i4>
      </vt:variant>
      <vt:variant>
        <vt:lpstr>Заголовки слайдов</vt:lpstr>
      </vt:variant>
      <vt:variant>
        <vt:i4>6</vt:i4>
      </vt:variant>
    </vt:vector>
  </HeadingPairs>
  <TitlesOfParts>
    <vt:vector size="36" baseType="lpstr">
      <vt:lpstr>Arial</vt:lpstr>
      <vt:lpstr>Calibri</vt:lpstr>
      <vt:lpstr>Calibri Light</vt:lpstr>
      <vt:lpstr>Mali</vt:lpstr>
      <vt:lpstr>Mali SemiBold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Квадрокоптер с автономной посадкой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User</dc:creator>
  <dc:description/>
  <cp:lastModifiedBy>Топ Просто</cp:lastModifiedBy>
  <cp:revision>25</cp:revision>
  <dcterms:created xsi:type="dcterms:W3CDTF">2025-09-11T16:58:25Z</dcterms:created>
  <dcterms:modified xsi:type="dcterms:W3CDTF">2025-09-12T05:03:11Z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E2664D3F687C40D68993E29A7BB94D64_13</vt:lpwstr>
  </property>
  <property fmtid="{D5CDD505-2E9C-101B-9397-08002B2CF9AE}" pid="3" name="KSOProductBuildVer">
    <vt:lpwstr>1049-12.2.0.21931</vt:lpwstr>
  </property>
  <property fmtid="{D5CDD505-2E9C-101B-9397-08002B2CF9AE}" pid="4" name="Notes">
    <vt:i4>1</vt:i4>
  </property>
  <property fmtid="{D5CDD505-2E9C-101B-9397-08002B2CF9AE}" pid="5" name="PresentationFormat">
    <vt:lpwstr>Широкоэкранный</vt:lpwstr>
  </property>
  <property fmtid="{D5CDD505-2E9C-101B-9397-08002B2CF9AE}" pid="6" name="Slides">
    <vt:i4>6</vt:i4>
  </property>
</Properties>
</file>